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247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48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249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250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25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5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253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254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255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256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257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258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259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260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261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6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263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264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265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66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67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68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69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70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7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72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3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74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75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276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277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278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279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280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281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282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283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284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285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286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287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288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289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290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291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292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293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294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295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296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297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298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299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300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301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302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303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304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305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306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307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308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309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310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311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312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313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314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315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316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317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318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319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320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321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322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323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324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325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326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327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328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329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330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331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332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333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334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335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336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337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338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339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340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341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342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343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344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345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346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347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348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349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350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351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352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353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354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355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356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357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358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359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360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361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362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363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364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365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366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367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368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369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370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371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372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373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374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375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376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377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378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379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380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381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382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383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384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385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386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387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388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389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390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391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392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393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394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395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396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397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398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399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400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401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402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403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404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405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406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407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408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409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410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411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412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413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414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415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416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417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418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419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420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421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422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423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424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425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426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427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428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429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430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431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432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433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434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435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436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437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438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439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440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441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442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443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444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445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446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447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448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449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450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451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452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453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454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455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456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457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458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459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460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461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462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463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464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465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466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467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468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469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470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471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472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473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474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475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476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477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478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479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480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481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482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483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484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485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486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487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488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489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490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</p:sldIdLst>
  <p:notesMasterIdLst>
    <p:notesMasterId r:id="rId24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3b11a7d2-5171-45d9-8644-a2de59f6ca83}">
          <p14:sldIdLst>
            <p14:sldId id="257"/>
            <p14:sldId id="258"/>
          </p14:sldIdLst>
        </p14:section>
        <p14:section name="院内专科梯队表格" id="{a689ed65-e888-89b5-e125-816158be57f3}">
          <p14:sldIdLst/>
        </p14:section>
        <p14:section name="院内各科维度轮比雷达图" id="{c365b616-e1d3-e6cb-bea5-ffc10bf79c3e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单科多维度评分雷达图" id="{eba20f73-f86a-3370-25c2-3b096f9f0092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各科维度轮比散点图" id="{263ee9ff-1af4-d349-6af3-0b4d317c3a32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notesMaster" Target="notesMasters/notesMaster1.xml"/><Relationship Id="rId248" Type="http://schemas.openxmlformats.org/officeDocument/2006/relationships/presProps" Target="presProps.xml"/><Relationship Id="rId249" Type="http://schemas.openxmlformats.org/officeDocument/2006/relationships/viewProps" Target="viewProps.xml"/><Relationship Id="rId250" Type="http://schemas.openxmlformats.org/officeDocument/2006/relationships/theme" Target="theme/theme1.xml"/><Relationship Id="rId251" Type="http://schemas.openxmlformats.org/officeDocument/2006/relationships/tableStyles" Target="tableStyles.xml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5.xlsx"/></Relationships>
</file>

<file path=ppt/charts/_rels/chart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6.xlsx"/></Relationships>
</file>

<file path=ppt/charts/_rels/chart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7.xlsx"/></Relationships>
</file>

<file path=ppt/charts/_rels/chart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8.xlsx"/></Relationships>
</file>

<file path=ppt/charts/_rels/chart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9.xlsx"/></Relationships>
</file>

<file path=ppt/charts/_rels/chart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0.xlsx"/></Relationships>
</file>

<file path=ppt/charts/_rels/chart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1.xlsx"/></Relationships>
</file>

<file path=ppt/charts/_rels/chart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2.xlsx"/></Relationships>
</file>

<file path=ppt/charts/_rels/chart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3.xlsx"/></Relationships>
</file>

<file path=ppt/charts/_rels/chart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4.xlsx"/></Relationships>
</file>

<file path=ppt/charts/_rels/chart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5.xlsx"/></Relationships>
</file>

<file path=ppt/charts/_rels/chart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6.xlsx"/></Relationships>
</file>

<file path=ppt/charts/_rels/chart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7.xlsx"/></Relationships>
</file>

<file path=ppt/charts/_rels/chart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8.xlsx"/></Relationships>
</file>

<file path=ppt/charts/_rels/chart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9.xlsx"/></Relationships>
</file>

<file path=ppt/charts/_rels/chart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0.xlsx"/></Relationships>
</file>

<file path=ppt/charts/_rels/chart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1.xlsx"/></Relationships>
</file>

<file path=ppt/charts/_rels/chart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2.xlsx"/></Relationships>
</file>

<file path=ppt/charts/_rels/chart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3.xlsx"/></Relationships>
</file>

<file path=ppt/charts/_rels/chart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4.xlsx"/></Relationships>
</file>

<file path=ppt/charts/_rels/chart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5.xlsx"/></Relationships>
</file>

<file path=ppt/charts/_rels/chart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6.xlsx"/></Relationships>
</file>

<file path=ppt/charts/_rels/chart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7.xlsx"/></Relationships>
</file>

<file path=ppt/charts/_rels/chart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8.xlsx"/></Relationships>
</file>

<file path=ppt/charts/_rels/chart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9.xlsx"/></Relationships>
</file>

<file path=ppt/charts/_rels/chart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0.xlsx"/></Relationships>
</file>

<file path=ppt/charts/_rels/chart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1.xlsx"/></Relationships>
</file>

<file path=ppt/charts/_rels/chart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2.xlsx"/></Relationships>
</file>

<file path=ppt/charts/_rels/chart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3.xlsx"/></Relationships>
</file>

<file path=ppt/charts/_rels/chart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4.xlsx"/></Relationships>
</file>

<file path=ppt/charts/_rels/chart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5.xlsx"/></Relationships>
</file>

<file path=ppt/charts/_rels/chart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6.xlsx"/></Relationships>
</file>

<file path=ppt/charts/_rels/chart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7.xlsx"/></Relationships>
</file>

<file path=ppt/charts/_rels/chart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8.xlsx"/></Relationships>
</file>

<file path=ppt/charts/_rels/chart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9.xlsx"/></Relationships>
</file>

<file path=ppt/charts/_rels/chart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0.xlsx"/></Relationships>
</file>

<file path=ppt/charts/_rels/chart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1.xlsx"/></Relationships>
</file>

<file path=ppt/charts/_rels/chart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2.xlsx"/></Relationships>
</file>

<file path=ppt/charts/_rels/chart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3.xlsx"/></Relationships>
</file>

<file path=ppt/charts/_rels/chart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4.xlsx"/></Relationships>
</file>

<file path=ppt/charts/_rels/chart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5.xlsx"/></Relationships>
</file>

<file path=ppt/charts/_rels/chart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6.xlsx"/></Relationships>
</file>

<file path=ppt/charts/_rels/chart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7.xlsx"/></Relationships>
</file>

<file path=ppt/charts/_rels/chart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8.xlsx"/></Relationships>
</file>

<file path=ppt/charts/_rels/chart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9.xlsx"/></Relationships>
</file>

<file path=ppt/charts/_rels/chart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0.xlsx"/></Relationships>
</file>

<file path=ppt/charts/_rels/chart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1.xlsx"/></Relationships>
</file>

<file path=ppt/charts/_rels/chart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2.xlsx"/></Relationships>
</file>

<file path=ppt/charts/_rels/chart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_rels/chart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4.xlsx"/></Relationships>
</file>

<file path=ppt/charts/_rels/chart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5.xlsx"/></Relationships>
</file>

<file path=ppt/charts/_rels/chart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6.xlsx"/></Relationships>
</file>

<file path=ppt/charts/_rels/chart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7.xlsx"/></Relationships>
</file>

<file path=ppt/charts/_rels/chart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8.xlsx"/></Relationships>
</file>

<file path=ppt/charts/_rels/chart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9.xlsx"/></Relationships>
</file>

<file path=ppt/charts/_rels/chart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0.xlsx"/></Relationships>
</file>

<file path=ppt/charts/_rels/chart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1.xlsx"/></Relationships>
</file>

<file path=ppt/charts/_rels/chart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2.xlsx"/></Relationships>
</file>

<file path=ppt/charts/_rels/chart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3.xlsx"/></Relationships>
</file>

<file path=ppt/charts/_rels/chart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4.xlsx"/></Relationships>
</file>

<file path=ppt/charts/_rels/chart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5.xlsx"/></Relationships>
</file>

<file path=ppt/charts/_rels/chart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6.xlsx"/></Relationships>
</file>

<file path=ppt/charts/_rels/chart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7.xlsx"/></Relationships>
</file>

<file path=ppt/charts/_rels/chart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8.xlsx"/></Relationships>
</file>

<file path=ppt/charts/_rels/chart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9.xlsx"/></Relationships>
</file>

<file path=ppt/charts/_rels/chart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0.xlsx"/></Relationships>
</file>

<file path=ppt/charts/_rels/chart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1.xlsx"/></Relationships>
</file>

<file path=ppt/charts/_rels/chart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2.xlsx"/></Relationships>
</file>

<file path=ppt/charts/_rels/chart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3.xlsx"/></Relationships>
</file>

<file path=ppt/charts/_rels/chart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4.xlsx"/></Relationships>
</file>

<file path=ppt/charts/_rels/chart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5.xlsx"/></Relationships>
</file>

<file path=ppt/charts/_rels/chart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6.xlsx"/></Relationships>
</file>

<file path=ppt/charts/_rels/chart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7.xlsx"/></Relationships>
</file>

<file path=ppt/charts/_rels/chart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8.xlsx"/></Relationships>
</file>

<file path=ppt/charts/_rels/chart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9.xlsx"/></Relationships>
</file>

<file path=ppt/charts/_rels/chart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0.xlsx"/></Relationships>
</file>

<file path=ppt/charts/_rels/chart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1.xlsx"/></Relationships>
</file>

<file path=ppt/charts/_rels/chart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2.xlsx"/></Relationships>
</file>

<file path=ppt/charts/_rels/chart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3.xlsx"/></Relationships>
</file>

<file path=ppt/charts/_rels/chart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4.xlsx"/></Relationships>
</file>

<file path=ppt/charts/_rels/chart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5.xlsx"/></Relationships>
</file>

<file path=ppt/charts/_rels/chart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6.xlsx"/></Relationships>
</file>

<file path=ppt/charts/_rels/chart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7.xlsx"/></Relationships>
</file>

<file path=ppt/charts/_rels/chart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8.xlsx"/></Relationships>
</file>

<file path=ppt/charts/_rels/chart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9.xlsx"/></Relationships>
</file>

<file path=ppt/charts/_rels/chart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0.xlsx"/></Relationships>
</file>

<file path=ppt/charts/_rels/chart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1.xlsx"/></Relationships>
</file>

<file path=ppt/charts/_rels/chart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2.xlsx"/></Relationships>
</file>

<file path=ppt/charts/_rels/chart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3.xlsx"/></Relationships>
</file>

<file path=ppt/charts/_rels/chart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4.xlsx"/></Relationships>
</file>

<file path=ppt/charts/_rels/chart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5.xlsx"/></Relationships>
</file>

<file path=ppt/charts/_rels/chart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6.xlsx"/></Relationships>
</file>

<file path=ppt/charts/_rels/chart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7.xlsx"/></Relationships>
</file>

<file path=ppt/charts/_rels/chart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8.xlsx"/></Relationships>
</file>

<file path=ppt/charts/_rels/chart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9.xlsx"/></Relationships>
</file>

<file path=ppt/charts/_rels/chart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0.xlsx"/></Relationships>
</file>

<file path=ppt/charts/_rels/chart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1.xlsx"/></Relationships>
</file>

<file path=ppt/charts/_rels/chart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2.xlsx"/></Relationships>
</file>

<file path=ppt/charts/_rels/chart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3.xlsx"/></Relationships>
</file>

<file path=ppt/charts/_rels/chart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4.xlsx"/></Relationships>
</file>

<file path=ppt/charts/_rels/chart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5.xlsx"/></Relationships>
</file>

<file path=ppt/charts/_rels/chart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6.xlsx"/></Relationships>
</file>

<file path=ppt/charts/_rels/chart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7.xlsx"/></Relationships>
</file>

<file path=ppt/charts/_rels/chart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8.xlsx"/></Relationships>
</file>

<file path=ppt/charts/_rels/chart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9.xlsx"/></Relationships>
</file>

<file path=ppt/charts/_rels/chart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0.xlsx"/></Relationships>
</file>

<file path=ppt/charts/_rels/chart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1.xlsx"/></Relationships>
</file>

<file path=ppt/charts/_rels/chart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2.xlsx"/></Relationships>
</file>

<file path=ppt/charts/_rels/chart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3.xlsx"/></Relationships>
</file>

<file path=ppt/charts/_rels/chart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4.xlsx"/></Relationships>
</file>

<file path=ppt/charts/_rels/chart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5.xlsx"/></Relationships>
</file>

<file path=ppt/charts/_rels/chart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6.xlsx"/></Relationships>
</file>

<file path=ppt/charts/_rels/chart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7.xlsx"/></Relationships>
</file>

<file path=ppt/charts/_rels/chart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8.xlsx"/></Relationships>
</file>

<file path=ppt/charts/_rels/chart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9.xlsx"/></Relationships>
</file>

<file path=ppt/charts/_rels/chart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0.xlsx"/></Relationships>
</file>

<file path=ppt/charts/_rels/chart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1.xlsx"/></Relationships>
</file>

<file path=ppt/charts/_rels/chart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2.xlsx"/></Relationships>
</file>

<file path=ppt/charts/_rels/chart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3.xlsx"/></Relationships>
</file>

<file path=ppt/charts/_rels/chart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4.xlsx"/></Relationships>
</file>

<file path=ppt/charts/_rels/chart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5.xlsx"/></Relationships>
</file>

<file path=ppt/charts/_rels/chart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6.xlsx"/></Relationships>
</file>

<file path=ppt/charts/_rels/chart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7.xlsx"/></Relationships>
</file>

<file path=ppt/charts/_rels/chart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8.xlsx"/></Relationships>
</file>

<file path=ppt/charts/_rels/chart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9.xlsx"/></Relationships>
</file>

<file path=ppt/charts/_rels/chart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0.xlsx"/></Relationships>
</file>

<file path=ppt/charts/_rels/chart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1.xlsx"/></Relationships>
</file>

<file path=ppt/charts/_rels/chart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2.xlsx"/></Relationships>
</file>

<file path=ppt/charts/_rels/chart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3.xlsx"/></Relationships>
</file>

<file path=ppt/charts/_rels/chart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4.xlsx"/></Relationships>
</file>

<file path=ppt/charts/_rels/chart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5.xlsx"/></Relationships>
</file>

<file path=ppt/charts/_rels/chart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6.xlsx"/></Relationships>
</file>

<file path=ppt/charts/_rels/chart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7.xlsx"/></Relationships>
</file>

<file path=ppt/charts/_rels/chart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8.xlsx"/></Relationships>
</file>

<file path=ppt/charts/_rels/chart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9.xlsx"/></Relationships>
</file>

<file path=ppt/charts/_rels/chart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0.xlsx"/></Relationships>
</file>

<file path=ppt/charts/_rels/chart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1.xlsx"/></Relationships>
</file>

<file path=ppt/charts/_rels/chart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2.xlsx"/></Relationships>
</file>

<file path=ppt/charts/_rels/chart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3.xlsx"/></Relationships>
</file>

<file path=ppt/charts/_rels/chart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4.xlsx"/></Relationships>
</file>

<file path=ppt/charts/_rels/chart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5.xlsx"/></Relationships>
</file>

<file path=ppt/charts/_rels/chart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6.xlsx"/></Relationships>
</file>

<file path=ppt/charts/_rels/chart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7.xlsx"/></Relationships>
</file>

<file path=ppt/charts/_rels/chart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8.xlsx"/></Relationships>
</file>

<file path=ppt/charts/_rels/chart4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9.xlsx"/></Relationships>
</file>

<file path=ppt/charts/_rels/chart4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0.xlsx"/></Relationships>
</file>

<file path=ppt/charts/_rels/chart4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1.xlsx"/></Relationships>
</file>

<file path=ppt/charts/_rels/chart4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2.xlsx"/></Relationships>
</file>

<file path=ppt/charts/_rels/chart4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3.xlsx"/></Relationships>
</file>

<file path=ppt/charts/_rels/chart4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4.xlsx"/></Relationships>
</file>

<file path=ppt/charts/_rels/chart4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5.xlsx"/></Relationships>
</file>

<file path=ppt/charts/_rels/chart4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6.xlsx"/></Relationships>
</file>

<file path=ppt/charts/_rels/chart4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7.xlsx"/></Relationships>
</file>

<file path=ppt/charts/_rels/chart4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8.xlsx"/></Relationships>
</file>

<file path=ppt/charts/_rels/chart4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9.xlsx"/></Relationships>
</file>

<file path=ppt/charts/_rels/chart4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0.xlsx"/></Relationships>
</file>

<file path=ppt/charts/_rels/chart4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1.xlsx"/></Relationships>
</file>

<file path=ppt/charts/_rels/chart4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2.xlsx"/></Relationships>
</file>

<file path=ppt/charts/_rels/chart4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3.xlsx"/></Relationships>
</file>

<file path=ppt/charts/_rels/chart4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4.xlsx"/></Relationships>
</file>

<file path=ppt/charts/_rels/chart4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5.xlsx"/></Relationships>
</file>

<file path=ppt/charts/_rels/chart4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6.xlsx"/></Relationships>
</file>

<file path=ppt/charts/_rels/chart4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7.xlsx"/></Relationships>
</file>

<file path=ppt/charts/_rels/chart4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8.xlsx"/></Relationships>
</file>

<file path=ppt/charts/_rels/chart4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9.xlsx"/></Relationships>
</file>

<file path=ppt/charts/_rels/chart4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0.xlsx"/></Relationships>
</file>

<file path=ppt/charts/_rels/chart4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1.xlsx"/></Relationships>
</file>

<file path=ppt/charts/_rels/chart4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2.xlsx"/></Relationships>
</file>

<file path=ppt/charts/_rels/chart4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3.xlsx"/></Relationships>
</file>

<file path=ppt/charts/_rels/chart4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4.xlsx"/></Relationships>
</file>

<file path=ppt/charts/_rels/chart4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5.xlsx"/></Relationships>
</file>

<file path=ppt/charts/_rels/chart4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6.xlsx"/></Relationships>
</file>

<file path=ppt/charts/_rels/chart4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7.xlsx"/></Relationships>
</file>

<file path=ppt/charts/_rels/chart4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8.xlsx"/></Relationships>
</file>

<file path=ppt/charts/_rels/chart4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9.xlsx"/></Relationships>
</file>

<file path=ppt/charts/_rels/chart4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0.xlsx"/></Relationships>
</file>

<file path=ppt/charts/_rels/chart4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1.xlsx"/></Relationships>
</file>

<file path=ppt/charts/_rels/chart4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2.xlsx"/></Relationships>
</file>

<file path=ppt/charts/_rels/chart4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3.xlsx"/></Relationships>
</file>

<file path=ppt/charts/_rels/chart4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4.xlsx"/></Relationships>
</file>

<file path=ppt/charts/_rels/chart4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5.xlsx"/></Relationships>
</file>

<file path=ppt/charts/_rels/chart4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6.xlsx"/></Relationships>
</file>

<file path=ppt/charts/_rels/chart4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7.xlsx"/></Relationships>
</file>

<file path=ppt/charts/_rels/chart4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8.xlsx"/></Relationships>
</file>

<file path=ppt/charts/_rels/chart4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9.xlsx"/></Relationships>
</file>

<file path=ppt/charts/_rels/chart4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0.xlsx"/></Relationships>
</file>

<file path=ppt/charts/_rels/chart4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1.xlsx"/></Relationships>
</file>

<file path=ppt/charts/_rels/chart4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2.xlsx"/></Relationships>
</file>

<file path=ppt/charts/_rels/chart4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3.xlsx"/></Relationships>
</file>

<file path=ppt/charts/_rels/chart4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.xlsx"/></Relationships>
</file>

<file path=ppt/charts/_rels/chart4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.xlsx"/></Relationships>
</file>

<file path=ppt/charts/_rels/chart4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.xlsx"/></Relationships>
</file>

<file path=ppt/charts/_rels/chart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.xlsx"/></Relationships>
</file>

<file path=ppt/charts/_rels/chart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.xlsx"/></Relationships>
</file>

<file path=ppt/charts/_rels/chart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.xlsx"/></Relationships>
</file>

<file path=ppt/charts/_rels/chart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.xlsx"/></Relationships>
</file>

<file path=ppt/charts/_rels/chart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.xlsx"/></Relationships>
</file>

<file path=ppt/charts/_rels/chart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.xlsx"/></Relationships>
</file>

<file path=ppt/charts/_rels/chart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.xlsx"/></Relationships>
</file>

<file path=ppt/charts/_rels/chart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.xlsx"/></Relationships>
</file>

<file path=ppt/charts/_rels/chart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.xlsx"/></Relationships>
</file>

<file path=ppt/charts/_rels/chart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.xlsx"/></Relationships>
</file>

<file path=ppt/charts/_rels/chart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.xlsx"/></Relationships>
</file>

<file path=ppt/charts/_rels/chart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.xlsx"/></Relationships>
</file>

<file path=ppt/charts/_rels/chart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.xlsx"/></Relationships>
</file>

<file path=ppt/charts/_rels/chart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.xlsx"/></Relationships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79-6716-57e6-ed2df9aa25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79-6716-57e6-ed2df9aa25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79-6716-57e6-ed2df9aa25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79-6716-57e6-ed2df9aa25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79-6716-57e6-ed2df9aa25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79-6716-57e6-ed2df9aa25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79-6716-57e6-ed2df9aa25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79-6716-57e6-ed2df9aa25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79-6716-57e6-ed2df9aa25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79-6716-57e6-ed2df9aa25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79-6716-57e6-ed2df9aa25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79-6716-57e6-ed2df9aa25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79-6716-57e6-ed2df9aa25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79-6716-57e6-ed2df9aa25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79-6716-57e6-ed2df9aa25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79-6716-57e6-ed2df9aa25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79-6716-57e6-ed2df9aa25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79-6716-57e6-ed2df9aa25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79-6716-57e6-ed2df9aa25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79-6716-57e6-ed2df9aa25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0.0017722923443301377</c:v>
                </c:pt>
                <c:pt idx="1">
                  <c:v>0.0015747465898580044</c:v>
                </c:pt>
                <c:pt idx="2">
                  <c:v>0.001613730341778494</c:v>
                </c:pt>
                <c:pt idx="3">
                  <c:v>0.0008678466024549165</c:v>
                </c:pt>
                <c:pt idx="4">
                  <c:v>0.0013699989184369863</c:v>
                </c:pt>
                <c:pt idx="5">
                  <c:v>0.0023220331136714523</c:v>
                </c:pt>
                <c:pt idx="6">
                  <c:v>0.0023699901272191005</c:v>
                </c:pt>
                <c:pt idx="7">
                  <c:v>0.0010363535319187793</c:v>
                </c:pt>
                <c:pt idx="8">
                  <c:v>0.0009709973552524275</c:v>
                </c:pt>
                <c:pt idx="9">
                  <c:v>0.0010444146994779127</c:v>
                </c:pt>
                <c:pt idx="10">
                  <c:v>0.00043002333591194835</c:v>
                </c:pt>
                <c:pt idx="11">
                  <c:v>0.0015963596336720726</c:v>
                </c:pt>
                <c:pt idx="12">
                  <c:v>0.0023217709376652197</c:v>
                </c:pt>
                <c:pt idx="13">
                  <c:v>0.0005301300795785581</c:v>
                </c:pt>
                <c:pt idx="14">
                  <c:v>0.0020475591398476413</c:v>
                </c:pt>
                <c:pt idx="15">
                  <c:v>0.0009111816467093023</c:v>
                </c:pt>
                <c:pt idx="16">
                  <c:v>0.0010100019752517205</c:v>
                </c:pt>
                <c:pt idx="17">
                  <c:v>100</c:v>
                </c:pt>
                <c:pt idx="18">
                  <c:v>0.000396490402497449</c:v>
                </c:pt>
                <c:pt idx="19">
                  <c:v>0.0004675252562929675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46.971174578170924</c:v>
                </c:pt>
                <c:pt idx="2">
                  <c:v>39.53568780960696</c:v>
                </c:pt>
                <c:pt idx="3">
                  <c:v>29.37648472343758</c:v>
                </c:pt>
                <c:pt idx="4">
                  <c:v>28.927333360862995</c:v>
                </c:pt>
                <c:pt idx="5">
                  <c:v>27.87124917853238</c:v>
                </c:pt>
                <c:pt idx="6">
                  <c:v>27.05672384821832</c:v>
                </c:pt>
                <c:pt idx="7">
                  <c:v>25.49812621086161</c:v>
                </c:pt>
                <c:pt idx="8">
                  <c:v>24.902957303404722</c:v>
                </c:pt>
                <c:pt idx="9">
                  <c:v>23.266146666558747</c:v>
                </c:pt>
                <c:pt idx="10">
                  <c:v>23.1645206576004</c:v>
                </c:pt>
                <c:pt idx="11">
                  <c:v>22.93583913623205</c:v>
                </c:pt>
                <c:pt idx="12">
                  <c:v>21.102631180938406</c:v>
                </c:pt>
                <c:pt idx="13">
                  <c:v>20.474250799670198</c:v>
                </c:pt>
                <c:pt idx="14">
                  <c:v>19.7943373700504</c:v>
                </c:pt>
                <c:pt idx="15">
                  <c:v>19.669001952542285</c:v>
                </c:pt>
                <c:pt idx="16">
                  <c:v>18.746796628511238</c:v>
                </c:pt>
                <c:pt idx="17">
                  <c:v>18.27545150497539</c:v>
                </c:pt>
                <c:pt idx="18">
                  <c:v>18.040748453317338</c:v>
                </c:pt>
                <c:pt idx="19">
                  <c:v>17.954837884846423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b4-2470-3ab7-5f69c9cfec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b4-2470-3ab7-5f69c9cfec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b4-2470-3ab7-5f69c9cfec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b4-2470-3ab7-5f69c9cfec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b4-2470-3ab7-5f69c9cfec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b4-2470-3ab7-5f69c9cfec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b4-2470-3ab7-5f69c9cfec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b4-2470-3ab7-5f69c9cfec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b4-2470-3ab7-5f69c9cfec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b4-2470-3ab7-5f69c9cfec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b4-2470-3ab7-5f69c9cfec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b4-2470-3ab7-5f69c9cfec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b4-2470-3ab7-5f69c9cfec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b4-2470-3ab7-5f69c9cfec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b4-2470-3ab7-5f69c9cfec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b4-2470-3ab7-5f69c9cfec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b4-2470-3ab7-5f69c9cfec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b4-2470-3ab7-5f69c9cfec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b4-2470-3ab7-5f69c9cfec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b4-2470-3ab7-5f69c9cfec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18.27545150497539</c:v>
                </c:pt>
                <c:pt idx="1">
                  <c:v>27.05672384821832</c:v>
                </c:pt>
                <c:pt idx="2">
                  <c:v>12.85676811422504</c:v>
                </c:pt>
                <c:pt idx="3">
                  <c:v>17.13704074319868</c:v>
                </c:pt>
                <c:pt idx="4">
                  <c:v>27.87124917853238</c:v>
                </c:pt>
                <c:pt idx="5">
                  <c:v>21.102631180938406</c:v>
                </c:pt>
                <c:pt idx="6">
                  <c:v>5.513996271311001</c:v>
                </c:pt>
                <c:pt idx="7">
                  <c:v>13.927240008359929</c:v>
                </c:pt>
                <c:pt idx="8">
                  <c:v>13.646243919494669</c:v>
                </c:pt>
                <c:pt idx="9">
                  <c:v>3.0856129142688404</c:v>
                </c:pt>
                <c:pt idx="10">
                  <c:v>12.312646494153968</c:v>
                </c:pt>
                <c:pt idx="11">
                  <c:v>7.416963082636495</c:v>
                </c:pt>
                <c:pt idx="12">
                  <c:v>15.894230608951192</c:v>
                </c:pt>
                <c:pt idx="13">
                  <c:v>16.613675495947803</c:v>
                </c:pt>
                <c:pt idx="14">
                  <c:v>19.7943373700504</c:v>
                </c:pt>
                <c:pt idx="15">
                  <c:v>1.0426900355815107</c:v>
                </c:pt>
                <c:pt idx="16">
                  <c:v>16.526883663050306</c:v>
                </c:pt>
                <c:pt idx="17">
                  <c:v>100</c:v>
                </c:pt>
                <c:pt idx="18">
                  <c:v>14.125838474710525</c:v>
                </c:pt>
                <c:pt idx="19">
                  <c:v>15.834025037562602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0.0023699901272191005</c:v>
                </c:pt>
                <c:pt idx="2">
                  <c:v>0.002346662090867309</c:v>
                </c:pt>
                <c:pt idx="3">
                  <c:v>0.0023434529957343806</c:v>
                </c:pt>
                <c:pt idx="4">
                  <c:v>0.0023220331136714523</c:v>
                </c:pt>
                <c:pt idx="5">
                  <c:v>0.0023217709376652197</c:v>
                </c:pt>
                <c:pt idx="6">
                  <c:v>0.0022804197799689693</c:v>
                </c:pt>
                <c:pt idx="7">
                  <c:v>0.0022407673700920528</c:v>
                </c:pt>
                <c:pt idx="8">
                  <c:v>0.0022251714768259934</c:v>
                </c:pt>
                <c:pt idx="9">
                  <c:v>0.0022122568949320986</c:v>
                </c:pt>
                <c:pt idx="10">
                  <c:v>0.002111867890449801</c:v>
                </c:pt>
                <c:pt idx="11">
                  <c:v>0.002094048656470198</c:v>
                </c:pt>
                <c:pt idx="12">
                  <c:v>0.002081621125212429</c:v>
                </c:pt>
                <c:pt idx="13">
                  <c:v>0.0020600161650138984</c:v>
                </c:pt>
                <c:pt idx="14">
                  <c:v>0.0020475591398476413</c:v>
                </c:pt>
                <c:pt idx="15">
                  <c:v>0.002035468945084249</c:v>
                </c:pt>
                <c:pt idx="16">
                  <c:v>0.0019135199454893312</c:v>
                </c:pt>
                <c:pt idx="17">
                  <c:v>0.0017722923443301377</c:v>
                </c:pt>
                <c:pt idx="18">
                  <c:v>0.0017021814079801142</c:v>
                </c:pt>
                <c:pt idx="19">
                  <c:v>0.0016930154423821465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70.53043094904571</c:v>
                </c:pt>
                <c:pt idx="1">
                  <c:v>58.63593955212935</c:v>
                </c:pt>
                <c:pt idx="2">
                  <c:v>61.022710493016895</c:v>
                </c:pt>
                <c:pt idx="3">
                  <c:v>57.131377933463426</c:v>
                </c:pt>
                <c:pt idx="4">
                  <c:v>52.46141112643265</c:v>
                </c:pt>
                <c:pt idx="5">
                  <c:v>38.97650562833167</c:v>
                </c:pt>
                <c:pt idx="6">
                  <c:v>60.56725477294306</c:v>
                </c:pt>
                <c:pt idx="7">
                  <c:v>41.3190122366282</c:v>
                </c:pt>
                <c:pt idx="8">
                  <c:v>47.04131439817536</c:v>
                </c:pt>
                <c:pt idx="9">
                  <c:v>46.966003482482755</c:v>
                </c:pt>
                <c:pt idx="10">
                  <c:v>53.240771057806725</c:v>
                </c:pt>
                <c:pt idx="11">
                  <c:v>55.81133038824216</c:v>
                </c:pt>
                <c:pt idx="12">
                  <c:v>63.615707502516514</c:v>
                </c:pt>
                <c:pt idx="13">
                  <c:v>59.85276749207951</c:v>
                </c:pt>
                <c:pt idx="14">
                  <c:v>48.28276058996214</c:v>
                </c:pt>
                <c:pt idx="15">
                  <c:v>38.149978036796966</c:v>
                </c:pt>
                <c:pt idx="16">
                  <c:v>49.91078021020037</c:v>
                </c:pt>
                <c:pt idx="17">
                  <c:v>43.32228767473705</c:v>
                </c:pt>
                <c:pt idx="18">
                  <c:v>41.824083496534605</c:v>
                </c:pt>
                <c:pt idx="19">
                  <c:v>46.52164802763954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42.04462458840331</c:v>
                </c:pt>
                <c:pt idx="1">
                  <c:v>62.05271685492941</c:v>
                </c:pt>
                <c:pt idx="2">
                  <c:v>41.403742501824325</c:v>
                </c:pt>
                <c:pt idx="3">
                  <c:v>51.96418424008792</c:v>
                </c:pt>
                <c:pt idx="4">
                  <c:v>52.26374842666584</c:v>
                </c:pt>
                <c:pt idx="5">
                  <c:v>53.088611978092516</c:v>
                </c:pt>
                <c:pt idx="6">
                  <c:v>45.034205569097765</c:v>
                </c:pt>
                <c:pt idx="7">
                  <c:v>38.60043706867126</c:v>
                </c:pt>
                <c:pt idx="8">
                  <c:v>59.87580342904919</c:v>
                </c:pt>
                <c:pt idx="9">
                  <c:v>52.96158474078732</c:v>
                </c:pt>
                <c:pt idx="10">
                  <c:v>46.84285883090256</c:v>
                </c:pt>
                <c:pt idx="11">
                  <c:v>51.60881035392464</c:v>
                </c:pt>
                <c:pt idx="12">
                  <c:v>31.88362329702085</c:v>
                </c:pt>
                <c:pt idx="13">
                  <c:v>52.40879106028837</c:v>
                </c:pt>
                <c:pt idx="14">
                  <c:v>36.812473596302354</c:v>
                </c:pt>
                <c:pt idx="15">
                  <c:v>56.95563730883416</c:v>
                </c:pt>
                <c:pt idx="16">
                  <c:v>43.449430352841865</c:v>
                </c:pt>
                <c:pt idx="17">
                  <c:v>57.34042177581078</c:v>
                </c:pt>
                <c:pt idx="18">
                  <c:v>52.16012849338687</c:v>
                </c:pt>
                <c:pt idx="19">
                  <c:v>45.99116742787635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63.0777966623633</c:v>
                </c:pt>
                <c:pt idx="1">
                  <c:v>55.99282897333516</c:v>
                </c:pt>
                <c:pt idx="2">
                  <c:v>41.12222139731666</c:v>
                </c:pt>
                <c:pt idx="3">
                  <c:v>42.33490250391154</c:v>
                </c:pt>
                <c:pt idx="4">
                  <c:v>42.56796671111704</c:v>
                </c:pt>
                <c:pt idx="5">
                  <c:v>52.51784419925859</c:v>
                </c:pt>
                <c:pt idx="6">
                  <c:v>49.87594310398761</c:v>
                </c:pt>
                <c:pt idx="7">
                  <c:v>28.978714744066885</c:v>
                </c:pt>
                <c:pt idx="8">
                  <c:v>42.36824063743739</c:v>
                </c:pt>
                <c:pt idx="9">
                  <c:v>31.727156106598184</c:v>
                </c:pt>
                <c:pt idx="10">
                  <c:v>47.499273120177996</c:v>
                </c:pt>
                <c:pt idx="11">
                  <c:v>44.189195464535416</c:v>
                </c:pt>
                <c:pt idx="12">
                  <c:v>55.24931929482064</c:v>
                </c:pt>
                <c:pt idx="13">
                  <c:v>49.757076118720036</c:v>
                </c:pt>
                <c:pt idx="14">
                  <c:v>33.8157817821445</c:v>
                </c:pt>
                <c:pt idx="15">
                  <c:v>39.07758999792963</c:v>
                </c:pt>
                <c:pt idx="16">
                  <c:v>52.3033361381372</c:v>
                </c:pt>
                <c:pt idx="17">
                  <c:v>48.19635811039659</c:v>
                </c:pt>
                <c:pt idx="18">
                  <c:v>47.274004803277954</c:v>
                </c:pt>
                <c:pt idx="19">
                  <c:v>52.93824771853858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2.0416421308996022</c:v>
                </c:pt>
                <c:pt idx="1">
                  <c:v>1.808878937786013</c:v>
                </c:pt>
                <c:pt idx="2">
                  <c:v>26.937308588173707</c:v>
                </c:pt>
                <c:pt idx="3">
                  <c:v>3.143230319983397</c:v>
                </c:pt>
                <c:pt idx="4">
                  <c:v>2.968413318051005</c:v>
                </c:pt>
                <c:pt idx="5">
                  <c:v>3.7479585122150185</c:v>
                </c:pt>
                <c:pt idx="6">
                  <c:v>2.8869635397556417</c:v>
                </c:pt>
                <c:pt idx="7">
                  <c:v>2.628067210195936</c:v>
                </c:pt>
                <c:pt idx="8">
                  <c:v>6.902819551846507</c:v>
                </c:pt>
                <c:pt idx="9">
                  <c:v>2.3133386490346277</c:v>
                </c:pt>
                <c:pt idx="10">
                  <c:v>12.653596765535733</c:v>
                </c:pt>
                <c:pt idx="11">
                  <c:v>7.262723113139858</c:v>
                </c:pt>
                <c:pt idx="12">
                  <c:v>1.6919517656016838</c:v>
                </c:pt>
                <c:pt idx="13">
                  <c:v>4.112854122069585</c:v>
                </c:pt>
                <c:pt idx="14">
                  <c:v>1.8113887430118425</c:v>
                </c:pt>
                <c:pt idx="15">
                  <c:v>30.899519948864118</c:v>
                </c:pt>
                <c:pt idx="16">
                  <c:v>3.9883797165459303</c:v>
                </c:pt>
                <c:pt idx="17">
                  <c:v>2.9736264754749095</c:v>
                </c:pt>
                <c:pt idx="18">
                  <c:v>3.1329329791024785</c:v>
                </c:pt>
                <c:pt idx="19">
                  <c:v>20.586247680956387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52.57042948058992</c:v>
                </c:pt>
                <c:pt idx="1">
                  <c:v>26.85654760743637</c:v>
                </c:pt>
                <c:pt idx="2">
                  <c:v>46.64111146719545</c:v>
                </c:pt>
                <c:pt idx="3">
                  <c:v>44.019682523775614</c:v>
                </c:pt>
                <c:pt idx="4">
                  <c:v>51.12024408396477</c:v>
                </c:pt>
                <c:pt idx="5">
                  <c:v>27.885740320229075</c:v>
                </c:pt>
                <c:pt idx="6">
                  <c:v>41.08914734278467</c:v>
                </c:pt>
                <c:pt idx="7">
                  <c:v>51.21602502031901</c:v>
                </c:pt>
                <c:pt idx="8">
                  <c:v>20.513012460895954</c:v>
                </c:pt>
                <c:pt idx="9">
                  <c:v>52.43030791925289</c:v>
                </c:pt>
                <c:pt idx="10">
                  <c:v>18.082776761104874</c:v>
                </c:pt>
                <c:pt idx="11">
                  <c:v>43.944372637973856</c:v>
                </c:pt>
                <c:pt idx="12">
                  <c:v>39.98216430523453</c:v>
                </c:pt>
                <c:pt idx="13">
                  <c:v>60.42093354520331</c:v>
                </c:pt>
                <c:pt idx="14">
                  <c:v>44.94412481754151</c:v>
                </c:pt>
                <c:pt idx="15">
                  <c:v>47.949720340752194</c:v>
                </c:pt>
                <c:pt idx="16">
                  <c:v>36.60736292501116</c:v>
                </c:pt>
                <c:pt idx="17">
                  <c:v>47.04206133250408</c:v>
                </c:pt>
                <c:pt idx="18">
                  <c:v>44.88361639630603</c:v>
                </c:pt>
                <c:pt idx="19">
                  <c:v>63.063083350763726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42.551288511588695</c:v>
                </c:pt>
                <c:pt idx="1">
                  <c:v>35.21967484666746</c:v>
                </c:pt>
                <c:pt idx="2">
                  <c:v>28.585150267873942</c:v>
                </c:pt>
                <c:pt idx="3">
                  <c:v>51.76422330940092</c:v>
                </c:pt>
                <c:pt idx="4">
                  <c:v>49.32401370179849</c:v>
                </c:pt>
                <c:pt idx="5">
                  <c:v>47.08069662573476</c:v>
                </c:pt>
                <c:pt idx="6">
                  <c:v>33.811231361988334</c:v>
                </c:pt>
                <c:pt idx="7">
                  <c:v>39.56876787921777</c:v>
                </c:pt>
                <c:pt idx="8">
                  <c:v>33.2262621856691</c:v>
                </c:pt>
                <c:pt idx="9">
                  <c:v>43.78566306972093</c:v>
                </c:pt>
                <c:pt idx="10">
                  <c:v>39.63914562759852</c:v>
                </c:pt>
                <c:pt idx="11">
                  <c:v>44.6305661573776</c:v>
                </c:pt>
                <c:pt idx="12">
                  <c:v>27.519837652536157</c:v>
                </c:pt>
                <c:pt idx="13">
                  <c:v>40.09256250970883</c:v>
                </c:pt>
                <c:pt idx="14">
                  <c:v>17.65226980202351</c:v>
                </c:pt>
                <c:pt idx="15">
                  <c:v>27.578312227650322</c:v>
                </c:pt>
                <c:pt idx="16">
                  <c:v>38.20466861859535</c:v>
                </c:pt>
                <c:pt idx="17">
                  <c:v>44.00826949594723</c:v>
                </c:pt>
                <c:pt idx="18">
                  <c:v>37.56192572114759</c:v>
                </c:pt>
                <c:pt idx="19">
                  <c:v>41.68819330457086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33.60353618774601</c:v>
                </c:pt>
                <c:pt idx="2">
                  <c:v>37.095510373531994</c:v>
                </c:pt>
                <c:pt idx="3">
                  <c:v>27.501702752903533</c:v>
                </c:pt>
                <c:pt idx="4">
                  <c:v>23.35070853102686</c:v>
                </c:pt>
                <c:pt idx="5">
                  <c:v>38.605070997298895</c:v>
                </c:pt>
                <c:pt idx="6">
                  <c:v>52.389106437261994</c:v>
                </c:pt>
                <c:pt idx="7">
                  <c:v>32.636825928087404</c:v>
                </c:pt>
                <c:pt idx="8">
                  <c:v>35.74765475926236</c:v>
                </c:pt>
                <c:pt idx="9">
                  <c:v>27.026262740463064</c:v>
                </c:pt>
                <c:pt idx="10">
                  <c:v>37.56196978082301</c:v>
                </c:pt>
                <c:pt idx="11">
                  <c:v>31.056531097464724</c:v>
                </c:pt>
                <c:pt idx="12">
                  <c:v>25.644173429695012</c:v>
                </c:pt>
                <c:pt idx="13">
                  <c:v>32.28397479967405</c:v>
                </c:pt>
                <c:pt idx="14">
                  <c:v>35.30185199263601</c:v>
                </c:pt>
                <c:pt idx="15">
                  <c:v>30.858639845220033</c:v>
                </c:pt>
                <c:pt idx="16">
                  <c:v>50.952901197684014</c:v>
                </c:pt>
                <c:pt idx="17">
                  <c:v>24.133034911173773</c:v>
                </c:pt>
                <c:pt idx="18">
                  <c:v>24.490227871152708</c:v>
                </c:pt>
                <c:pt idx="19">
                  <c:v>34.86546228717419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5.982171015861583</c:v>
                </c:pt>
                <c:pt idx="1">
                  <c:v>2.90233658406618</c:v>
                </c:pt>
                <c:pt idx="2">
                  <c:v>3.59680112788205</c:v>
                </c:pt>
                <c:pt idx="3">
                  <c:v>1.5862667480025652</c:v>
                </c:pt>
                <c:pt idx="4">
                  <c:v>1.6962323308797584</c:v>
                </c:pt>
                <c:pt idx="5">
                  <c:v>4.624427547970973</c:v>
                </c:pt>
                <c:pt idx="6">
                  <c:v>4.6376702090925495</c:v>
                </c:pt>
                <c:pt idx="7">
                  <c:v>11.222353493553474</c:v>
                </c:pt>
                <c:pt idx="8">
                  <c:v>9.74092467903186</c:v>
                </c:pt>
                <c:pt idx="9">
                  <c:v>6.3476971294420395</c:v>
                </c:pt>
                <c:pt idx="10">
                  <c:v>68.7812224749006</c:v>
                </c:pt>
                <c:pt idx="11">
                  <c:v>5.724135051840391</c:v>
                </c:pt>
                <c:pt idx="12">
                  <c:v>6.577840545398828</c:v>
                </c:pt>
                <c:pt idx="13">
                  <c:v>5.545224254718808</c:v>
                </c:pt>
                <c:pt idx="14">
                  <c:v>8.762477100294253</c:v>
                </c:pt>
                <c:pt idx="15">
                  <c:v>5.32159047742821</c:v>
                </c:pt>
                <c:pt idx="16">
                  <c:v>3.196151720109504</c:v>
                </c:pt>
                <c:pt idx="17">
                  <c:v>0.7151389384895646</c:v>
                </c:pt>
                <c:pt idx="18">
                  <c:v>38.2010952766688</c:v>
                </c:pt>
                <c:pt idx="19">
                  <c:v>6.435963805288452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西区重症医学科</c:v>
                </c:pt>
                <c:pt idx="2">
                  <c:v>骨科</c:v>
                </c:pt>
                <c:pt idx="3">
                  <c:v>妇二科</c:v>
                </c:pt>
                <c:pt idx="4">
                  <c:v>耳鼻喉科</c:v>
                </c:pt>
                <c:pt idx="5">
                  <c:v>妇科妇二科合并</c:v>
                </c:pt>
                <c:pt idx="6">
                  <c:v>身心医学科</c:v>
                </c:pt>
                <c:pt idx="7">
                  <c:v>皮肤科</c:v>
                </c:pt>
                <c:pt idx="8">
                  <c:v>针灸科</c:v>
                </c:pt>
                <c:pt idx="9">
                  <c:v>心病一科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男科</c:v>
                </c:pt>
                <c:pt idx="18">
                  <c:v>儿科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44.61775043286871</c:v>
                </c:pt>
                <c:pt idx="1">
                  <c:v>27.299594963066696</c:v>
                </c:pt>
                <c:pt idx="2">
                  <c:v>56.71820831239619</c:v>
                </c:pt>
                <c:pt idx="3">
                  <c:v>48.43297404296072</c:v>
                </c:pt>
                <c:pt idx="4">
                  <c:v>77.73473427139264</c:v>
                </c:pt>
                <c:pt idx="5">
                  <c:v>43.90168760896595</c:v>
                </c:pt>
                <c:pt idx="6">
                  <c:v>77.61163287998554</c:v>
                </c:pt>
                <c:pt idx="7">
                  <c:v>50.01308608796658</c:v>
                </c:pt>
                <c:pt idx="8">
                  <c:v>66.80534667502316</c:v>
                </c:pt>
                <c:pt idx="9">
                  <c:v>24.154468263094063</c:v>
                </c:pt>
                <c:pt idx="10">
                  <c:v>59.74948451304334</c:v>
                </c:pt>
                <c:pt idx="11">
                  <c:v>55.65117330361246</c:v>
                </c:pt>
                <c:pt idx="12">
                  <c:v>56.17055346313171</c:v>
                </c:pt>
                <c:pt idx="13">
                  <c:v>54.85390938134854</c:v>
                </c:pt>
                <c:pt idx="14">
                  <c:v>89.18630006955463</c:v>
                </c:pt>
                <c:pt idx="15">
                  <c:v>64.23027991950991</c:v>
                </c:pt>
                <c:pt idx="16">
                  <c:v>44.41129311321899</c:v>
                </c:pt>
                <c:pt idx="17">
                  <c:v>46.98571565218956</c:v>
                </c:pt>
                <c:pt idx="18">
                  <c:v>26.16442003435347</c:v>
                </c:pt>
                <c:pt idx="19">
                  <c:v>22.954141121493496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17.936997293846588</c:v>
                </c:pt>
                <c:pt idx="1">
                  <c:v>46.899537053593775</c:v>
                </c:pt>
                <c:pt idx="2">
                  <c:v>23.16160985817375</c:v>
                </c:pt>
                <c:pt idx="3">
                  <c:v>28.56826061537448</c:v>
                </c:pt>
                <c:pt idx="4">
                  <c:v>21.26518418433431</c:v>
                </c:pt>
                <c:pt idx="5">
                  <c:v>7.957717700527222</c:v>
                </c:pt>
                <c:pt idx="6">
                  <c:v>21.269179686495466</c:v>
                </c:pt>
                <c:pt idx="7">
                  <c:v>18.89172502584815</c:v>
                </c:pt>
                <c:pt idx="8">
                  <c:v>9.1269449236656</c:v>
                </c:pt>
                <c:pt idx="9">
                  <c:v>42.10950984060317</c:v>
                </c:pt>
                <c:pt idx="10">
                  <c:v>32.73598697858917</c:v>
                </c:pt>
                <c:pt idx="11">
                  <c:v>20.201768541190813</c:v>
                </c:pt>
                <c:pt idx="12">
                  <c:v>28.56049562426144</c:v>
                </c:pt>
                <c:pt idx="13">
                  <c:v>16.715623480000158</c:v>
                </c:pt>
                <c:pt idx="14">
                  <c:v>42.80024960057899</c:v>
                </c:pt>
                <c:pt idx="15">
                  <c:v>26.882185115318304</c:v>
                </c:pt>
                <c:pt idx="16">
                  <c:v>37.531722536605706</c:v>
                </c:pt>
                <c:pt idx="17">
                  <c:v>23.13099070037743</c:v>
                </c:pt>
                <c:pt idx="18">
                  <c:v>13.734933724685337</c:v>
                </c:pt>
                <c:pt idx="19">
                  <c:v>18.443710396360512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43.40916927095489</c:v>
                </c:pt>
                <c:pt idx="1">
                  <c:v>42.04462458840331</c:v>
                </c:pt>
                <c:pt idx="2">
                  <c:v>60.469510472327215</c:v>
                </c:pt>
                <c:pt idx="3">
                  <c:v>31.88362329702085</c:v>
                </c:pt>
                <c:pt idx="4">
                  <c:v>43.4994324182489</c:v>
                </c:pt>
                <c:pt idx="5">
                  <c:v>56.09062323449807</c:v>
                </c:pt>
                <c:pt idx="6">
                  <c:v>40.44250620706772</c:v>
                </c:pt>
                <c:pt idx="7">
                  <c:v>43.57482940119198</c:v>
                </c:pt>
                <c:pt idx="8">
                  <c:v>51.38499386826022</c:v>
                </c:pt>
                <c:pt idx="9">
                  <c:v>41.403742501824325</c:v>
                </c:pt>
                <c:pt idx="10">
                  <c:v>45.034205569097765</c:v>
                </c:pt>
                <c:pt idx="11">
                  <c:v>58.205942690406424</c:v>
                </c:pt>
                <c:pt idx="12">
                  <c:v>52.40879106028837</c:v>
                </c:pt>
                <c:pt idx="13">
                  <c:v>53.28147222666626</c:v>
                </c:pt>
                <c:pt idx="14">
                  <c:v>62.05271685492941</c:v>
                </c:pt>
                <c:pt idx="15">
                  <c:v>44.48591628420815</c:v>
                </c:pt>
                <c:pt idx="16">
                  <c:v>51.96418424008792</c:v>
                </c:pt>
                <c:pt idx="17">
                  <c:v>55.77209353779263</c:v>
                </c:pt>
                <c:pt idx="18">
                  <c:v>45.34491023883906</c:v>
                </c:pt>
                <c:pt idx="19">
                  <c:v>48.583703102736855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47.314203282709045</c:v>
                </c:pt>
                <c:pt idx="1">
                  <c:v>63.0777966623633</c:v>
                </c:pt>
                <c:pt idx="2">
                  <c:v>55.06845561997234</c:v>
                </c:pt>
                <c:pt idx="3">
                  <c:v>55.24931929482064</c:v>
                </c:pt>
                <c:pt idx="4">
                  <c:v>40.577178141486236</c:v>
                </c:pt>
                <c:pt idx="5">
                  <c:v>59.96938847866912</c:v>
                </c:pt>
                <c:pt idx="6">
                  <c:v>45.66963309472981</c:v>
                </c:pt>
                <c:pt idx="7">
                  <c:v>56.937894251305465</c:v>
                </c:pt>
                <c:pt idx="8">
                  <c:v>48.27958335423673</c:v>
                </c:pt>
                <c:pt idx="9">
                  <c:v>41.12222139731666</c:v>
                </c:pt>
                <c:pt idx="10">
                  <c:v>49.87594310398761</c:v>
                </c:pt>
                <c:pt idx="11">
                  <c:v>53.61628888566057</c:v>
                </c:pt>
                <c:pt idx="12">
                  <c:v>49.757076118720036</c:v>
                </c:pt>
                <c:pt idx="13">
                  <c:v>61.4562444520834</c:v>
                </c:pt>
                <c:pt idx="14">
                  <c:v>55.99282897333516</c:v>
                </c:pt>
                <c:pt idx="15">
                  <c:v>63.338809537329624</c:v>
                </c:pt>
                <c:pt idx="16">
                  <c:v>42.33490250391154</c:v>
                </c:pt>
                <c:pt idx="17">
                  <c:v>45.96529870863008</c:v>
                </c:pt>
                <c:pt idx="18">
                  <c:v>50.382573517506835</c:v>
                </c:pt>
                <c:pt idx="19">
                  <c:v>41.05987016040862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26.764172832510837</c:v>
                </c:pt>
                <c:pt idx="1">
                  <c:v>2.0416421308996022</c:v>
                </c:pt>
                <c:pt idx="2">
                  <c:v>3.7244684912381527</c:v>
                </c:pt>
                <c:pt idx="3">
                  <c:v>1.6919517656016838</c:v>
                </c:pt>
                <c:pt idx="4">
                  <c:v>2.8705318073570063</c:v>
                </c:pt>
                <c:pt idx="5">
                  <c:v>3.1603366890792257</c:v>
                </c:pt>
                <c:pt idx="6">
                  <c:v>2.6233808100638436</c:v>
                </c:pt>
                <c:pt idx="7">
                  <c:v>5.853914191194315</c:v>
                </c:pt>
                <c:pt idx="8">
                  <c:v>4.230291742960915</c:v>
                </c:pt>
                <c:pt idx="9">
                  <c:v>26.937308588173707</c:v>
                </c:pt>
                <c:pt idx="10">
                  <c:v>2.8869635397556417</c:v>
                </c:pt>
                <c:pt idx="11">
                  <c:v>5.671248000691931</c:v>
                </c:pt>
                <c:pt idx="12">
                  <c:v>4.112854122069585</c:v>
                </c:pt>
                <c:pt idx="13">
                  <c:v>34.427144403428244</c:v>
                </c:pt>
                <c:pt idx="14">
                  <c:v>1.808878937786013</c:v>
                </c:pt>
                <c:pt idx="15">
                  <c:v>3.997126551258505</c:v>
                </c:pt>
                <c:pt idx="16">
                  <c:v>3.143230319983397</c:v>
                </c:pt>
                <c:pt idx="17">
                  <c:v>3.6718530256916893</c:v>
                </c:pt>
                <c:pt idx="18">
                  <c:v>5.43778037573704</c:v>
                </c:pt>
                <c:pt idx="19">
                  <c:v>2.7074467288156407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34.56881536812845</c:v>
                </c:pt>
                <c:pt idx="1">
                  <c:v>52.57042948058992</c:v>
                </c:pt>
                <c:pt idx="2">
                  <c:v>55.47060019385536</c:v>
                </c:pt>
                <c:pt idx="3">
                  <c:v>39.98216430523453</c:v>
                </c:pt>
                <c:pt idx="4">
                  <c:v>61.13024265638161</c:v>
                </c:pt>
                <c:pt idx="5">
                  <c:v>43.81796434225728</c:v>
                </c:pt>
                <c:pt idx="6">
                  <c:v>22.69459771790606</c:v>
                </c:pt>
                <c:pt idx="7">
                  <c:v>62.48945069631917</c:v>
                </c:pt>
                <c:pt idx="8">
                  <c:v>46.924005621274134</c:v>
                </c:pt>
                <c:pt idx="9">
                  <c:v>46.64111146719545</c:v>
                </c:pt>
                <c:pt idx="10">
                  <c:v>41.08914734278467</c:v>
                </c:pt>
                <c:pt idx="11">
                  <c:v>22.327399996930517</c:v>
                </c:pt>
                <c:pt idx="12">
                  <c:v>60.42093354520331</c:v>
                </c:pt>
                <c:pt idx="13">
                  <c:v>56.885081697133444</c:v>
                </c:pt>
                <c:pt idx="14">
                  <c:v>26.85654760743637</c:v>
                </c:pt>
                <c:pt idx="15">
                  <c:v>43.27550689672328</c:v>
                </c:pt>
                <c:pt idx="16">
                  <c:v>44.019682523775614</c:v>
                </c:pt>
                <c:pt idx="17">
                  <c:v>46.550051815364455</c:v>
                </c:pt>
                <c:pt idx="18">
                  <c:v>47.43980554658921</c:v>
                </c:pt>
                <c:pt idx="19">
                  <c:v>54.190365686573855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27.44945080653563</c:v>
                </c:pt>
                <c:pt idx="1">
                  <c:v>42.551288511588695</c:v>
                </c:pt>
                <c:pt idx="2">
                  <c:v>48.60277881422621</c:v>
                </c:pt>
                <c:pt idx="3">
                  <c:v>27.519837652536157</c:v>
                </c:pt>
                <c:pt idx="4">
                  <c:v>30.735228971602364</c:v>
                </c:pt>
                <c:pt idx="5">
                  <c:v>14.953710736123732</c:v>
                </c:pt>
                <c:pt idx="6">
                  <c:v>35.03346598266394</c:v>
                </c:pt>
                <c:pt idx="7">
                  <c:v>8.88472873857314</c:v>
                </c:pt>
                <c:pt idx="8">
                  <c:v>29.42771079229516</c:v>
                </c:pt>
                <c:pt idx="9">
                  <c:v>28.585150267873942</c:v>
                </c:pt>
                <c:pt idx="10">
                  <c:v>33.811231361988334</c:v>
                </c:pt>
                <c:pt idx="11">
                  <c:v>19.751314567313553</c:v>
                </c:pt>
                <c:pt idx="12">
                  <c:v>40.09256250970883</c:v>
                </c:pt>
                <c:pt idx="13">
                  <c:v>28.224537759347832</c:v>
                </c:pt>
                <c:pt idx="14">
                  <c:v>35.21967484666746</c:v>
                </c:pt>
                <c:pt idx="15">
                  <c:v>31.67147090087198</c:v>
                </c:pt>
                <c:pt idx="16">
                  <c:v>51.76422330940092</c:v>
                </c:pt>
                <c:pt idx="17">
                  <c:v>28.318053950602877</c:v>
                </c:pt>
                <c:pt idx="18">
                  <c:v>39.06826693960927</c:v>
                </c:pt>
                <c:pt idx="19">
                  <c:v>21.111617903397274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32.77916979144774</c:v>
                </c:pt>
                <c:pt idx="1">
                  <c:v>53.933752544510135</c:v>
                </c:pt>
                <c:pt idx="2">
                  <c:v>41.10394986208206</c:v>
                </c:pt>
                <c:pt idx="3">
                  <c:v>25.644173429695012</c:v>
                </c:pt>
                <c:pt idx="4">
                  <c:v>30.74432843595579</c:v>
                </c:pt>
                <c:pt idx="5">
                  <c:v>32.28908332503616</c:v>
                </c:pt>
                <c:pt idx="6">
                  <c:v>36.63161192595978</c:v>
                </c:pt>
                <c:pt idx="7">
                  <c:v>27.965534612623568</c:v>
                </c:pt>
                <c:pt idx="8">
                  <c:v>34.50507073008875</c:v>
                </c:pt>
                <c:pt idx="9">
                  <c:v>37.095510373531994</c:v>
                </c:pt>
                <c:pt idx="10">
                  <c:v>52.389106437261994</c:v>
                </c:pt>
                <c:pt idx="11">
                  <c:v>22.95421355502344</c:v>
                </c:pt>
                <c:pt idx="12">
                  <c:v>32.28397479967405</c:v>
                </c:pt>
                <c:pt idx="13">
                  <c:v>37.89501837422338</c:v>
                </c:pt>
                <c:pt idx="14">
                  <c:v>33.60353618774601</c:v>
                </c:pt>
                <c:pt idx="15">
                  <c:v>37.31851988224649</c:v>
                </c:pt>
                <c:pt idx="16">
                  <c:v>27.501702752903533</c:v>
                </c:pt>
                <c:pt idx="17">
                  <c:v>23.99472180170492</c:v>
                </c:pt>
                <c:pt idx="18">
                  <c:v>29.881587451747954</c:v>
                </c:pt>
                <c:pt idx="19">
                  <c:v>42.715152610209856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10.337133163918018</c:v>
                </c:pt>
                <c:pt idx="1">
                  <c:v>5.982171015861583</c:v>
                </c:pt>
                <c:pt idx="2">
                  <c:v>5.397122245449553</c:v>
                </c:pt>
                <c:pt idx="3">
                  <c:v>6.577840545398828</c:v>
                </c:pt>
                <c:pt idx="4">
                  <c:v>4.484549086151738</c:v>
                </c:pt>
                <c:pt idx="5">
                  <c:v>0.3995655134001992</c:v>
                </c:pt>
                <c:pt idx="6">
                  <c:v>2.1077558750648233</c:v>
                </c:pt>
                <c:pt idx="7">
                  <c:v>7.821491425863195</c:v>
                </c:pt>
                <c:pt idx="8">
                  <c:v>5.444115029352963</c:v>
                </c:pt>
                <c:pt idx="9">
                  <c:v>3.59680112788205</c:v>
                </c:pt>
                <c:pt idx="10">
                  <c:v>4.6376702090925495</c:v>
                </c:pt>
                <c:pt idx="11">
                  <c:v>6.153009722406676</c:v>
                </c:pt>
                <c:pt idx="12">
                  <c:v>5.545224254718808</c:v>
                </c:pt>
                <c:pt idx="13">
                  <c:v>5.214240333219642</c:v>
                </c:pt>
                <c:pt idx="14">
                  <c:v>2.90233658406618</c:v>
                </c:pt>
                <c:pt idx="15">
                  <c:v>8.888313474909719</c:v>
                </c:pt>
                <c:pt idx="16">
                  <c:v>1.5862667480025652</c:v>
                </c:pt>
                <c:pt idx="17">
                  <c:v>7.51412185612882</c:v>
                </c:pt>
                <c:pt idx="18">
                  <c:v>4.704736095123114</c:v>
                </c:pt>
                <c:pt idx="19">
                  <c:v>10.648252202663619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治未病中心</c:v>
                </c:pt>
                <c:pt idx="2">
                  <c:v>脑病一科</c:v>
                </c:pt>
                <c:pt idx="3">
                  <c:v>运动损伤骨科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脊柱骨科</c:v>
                </c:pt>
                <c:pt idx="7">
                  <c:v>肾脏内科</c:v>
                </c:pt>
                <c:pt idx="8">
                  <c:v>显微骨科</c:v>
                </c:pt>
                <c:pt idx="9">
                  <c:v>骨科</c:v>
                </c:pt>
                <c:pt idx="10">
                  <c:v>身心医学科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心病四科</c:v>
                </c:pt>
                <c:pt idx="14">
                  <c:v>西区重症医学科</c:v>
                </c:pt>
                <c:pt idx="15">
                  <c:v>脾胃科消化科合并</c:v>
                </c:pt>
                <c:pt idx="16">
                  <c:v>妇二科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78.68639029636222</c:v>
                </c:pt>
                <c:pt idx="1">
                  <c:v>44.61775043286871</c:v>
                </c:pt>
                <c:pt idx="2">
                  <c:v>38.26835827279725</c:v>
                </c:pt>
                <c:pt idx="3">
                  <c:v>56.17055346313171</c:v>
                </c:pt>
                <c:pt idx="4">
                  <c:v>51.02704258104382</c:v>
                </c:pt>
                <c:pt idx="5">
                  <c:v>38.95726218844501</c:v>
                </c:pt>
                <c:pt idx="6">
                  <c:v>50.80809217963173</c:v>
                </c:pt>
                <c:pt idx="7">
                  <c:v>9.578131288203856</c:v>
                </c:pt>
                <c:pt idx="8">
                  <c:v>54.929614045436686</c:v>
                </c:pt>
                <c:pt idx="9">
                  <c:v>56.71820831239619</c:v>
                </c:pt>
                <c:pt idx="10">
                  <c:v>77.61163287998554</c:v>
                </c:pt>
                <c:pt idx="11">
                  <c:v>63.12067480395489</c:v>
                </c:pt>
                <c:pt idx="12">
                  <c:v>54.85390938134854</c:v>
                </c:pt>
                <c:pt idx="13">
                  <c:v>57.81322564607893</c:v>
                </c:pt>
                <c:pt idx="14">
                  <c:v>27.299594963066696</c:v>
                </c:pt>
                <c:pt idx="15">
                  <c:v>60.968614282109534</c:v>
                </c:pt>
                <c:pt idx="16">
                  <c:v>48.43297404296072</c:v>
                </c:pt>
                <c:pt idx="17">
                  <c:v>37.80315143806267</c:v>
                </c:pt>
                <c:pt idx="18">
                  <c:v>66.79668480856105</c:v>
                </c:pt>
                <c:pt idx="19">
                  <c:v>41.77777711140221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20.263726129889363</c:v>
                </c:pt>
                <c:pt idx="1">
                  <c:v>42.80024960057899</c:v>
                </c:pt>
                <c:pt idx="2">
                  <c:v>25.489911287179623</c:v>
                </c:pt>
                <c:pt idx="3">
                  <c:v>23.16160985817375</c:v>
                </c:pt>
                <c:pt idx="4">
                  <c:v>30.388383248553605</c:v>
                </c:pt>
                <c:pt idx="5">
                  <c:v>17.68841406826135</c:v>
                </c:pt>
                <c:pt idx="6">
                  <c:v>20.201768541190813</c:v>
                </c:pt>
                <c:pt idx="7">
                  <c:v>27.610990587843638</c:v>
                </c:pt>
                <c:pt idx="8">
                  <c:v>10.566331542304203</c:v>
                </c:pt>
                <c:pt idx="9">
                  <c:v>28.035710529434887</c:v>
                </c:pt>
                <c:pt idx="10">
                  <c:v>17.44321957363705</c:v>
                </c:pt>
                <c:pt idx="11">
                  <c:v>7.957717700527222</c:v>
                </c:pt>
                <c:pt idx="12">
                  <c:v>23.13099070037743</c:v>
                </c:pt>
                <c:pt idx="13">
                  <c:v>4.23091422971967</c:v>
                </c:pt>
                <c:pt idx="14">
                  <c:v>16.715623480000158</c:v>
                </c:pt>
                <c:pt idx="15">
                  <c:v>23.423916685237273</c:v>
                </c:pt>
                <c:pt idx="16">
                  <c:v>34.813688671598655</c:v>
                </c:pt>
                <c:pt idx="17">
                  <c:v>30.08519148227399</c:v>
                </c:pt>
                <c:pt idx="18">
                  <c:v>10.417532771340007</c:v>
                </c:pt>
                <c:pt idx="19">
                  <c:v>24.798560421503588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38.98113090714721</c:v>
                </c:pt>
                <c:pt idx="1">
                  <c:v>58.63593955212935</c:v>
                </c:pt>
                <c:pt idx="2">
                  <c:v>46.450252269248104</c:v>
                </c:pt>
                <c:pt idx="3">
                  <c:v>68.38467501444802</c:v>
                </c:pt>
                <c:pt idx="4">
                  <c:v>47.04131439817536</c:v>
                </c:pt>
                <c:pt idx="5">
                  <c:v>39.19387675997659</c:v>
                </c:pt>
                <c:pt idx="6">
                  <c:v>60.08914713191573</c:v>
                </c:pt>
                <c:pt idx="7">
                  <c:v>43.32228767473705</c:v>
                </c:pt>
                <c:pt idx="8">
                  <c:v>46.69163992351449</c:v>
                </c:pt>
                <c:pt idx="9">
                  <c:v>38.149978036796966</c:v>
                </c:pt>
                <c:pt idx="10">
                  <c:v>50.49405812824339</c:v>
                </c:pt>
                <c:pt idx="11">
                  <c:v>61.87321184472327</c:v>
                </c:pt>
                <c:pt idx="12">
                  <c:v>56.988377398838196</c:v>
                </c:pt>
                <c:pt idx="13">
                  <c:v>45.956291424269</c:v>
                </c:pt>
                <c:pt idx="14">
                  <c:v>59.33274397985492</c:v>
                </c:pt>
                <c:pt idx="15">
                  <c:v>48.32244578089871</c:v>
                </c:pt>
                <c:pt idx="16">
                  <c:v>38.97650562833167</c:v>
                </c:pt>
                <c:pt idx="17">
                  <c:v>46.966003482482755</c:v>
                </c:pt>
                <c:pt idx="18">
                  <c:v>43.62623646019417</c:v>
                </c:pt>
                <c:pt idx="19">
                  <c:v>47.80836938317139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48.789834875637474</c:v>
                </c:pt>
                <c:pt idx="1">
                  <c:v>55.99282897333516</c:v>
                </c:pt>
                <c:pt idx="2">
                  <c:v>50.36816962180953</c:v>
                </c:pt>
                <c:pt idx="3">
                  <c:v>55.06845561997234</c:v>
                </c:pt>
                <c:pt idx="4">
                  <c:v>42.36824063743739</c:v>
                </c:pt>
                <c:pt idx="5">
                  <c:v>50.4035771477248</c:v>
                </c:pt>
                <c:pt idx="6">
                  <c:v>53.61628888566057</c:v>
                </c:pt>
                <c:pt idx="7">
                  <c:v>48.19635811039659</c:v>
                </c:pt>
                <c:pt idx="8">
                  <c:v>51.73117915623561</c:v>
                </c:pt>
                <c:pt idx="9">
                  <c:v>39.07758999792963</c:v>
                </c:pt>
                <c:pt idx="10">
                  <c:v>38.01718155814187</c:v>
                </c:pt>
                <c:pt idx="11">
                  <c:v>59.96938847866912</c:v>
                </c:pt>
                <c:pt idx="12">
                  <c:v>45.96529870863008</c:v>
                </c:pt>
                <c:pt idx="13">
                  <c:v>49.652684067244735</c:v>
                </c:pt>
                <c:pt idx="14">
                  <c:v>61.4562444520834</c:v>
                </c:pt>
                <c:pt idx="15">
                  <c:v>43.64902771048598</c:v>
                </c:pt>
                <c:pt idx="16">
                  <c:v>52.51784419925859</c:v>
                </c:pt>
                <c:pt idx="17">
                  <c:v>31.727156106598184</c:v>
                </c:pt>
                <c:pt idx="18">
                  <c:v>48.844093289549456</c:v>
                </c:pt>
                <c:pt idx="19">
                  <c:v>35.595659542176044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2.4785992239906696</c:v>
                </c:pt>
                <c:pt idx="1">
                  <c:v>1.808878937786013</c:v>
                </c:pt>
                <c:pt idx="2">
                  <c:v>2.2815558869207546</c:v>
                </c:pt>
                <c:pt idx="3">
                  <c:v>3.7244684912381527</c:v>
                </c:pt>
                <c:pt idx="4">
                  <c:v>6.902819551846507</c:v>
                </c:pt>
                <c:pt idx="5">
                  <c:v>1.8542165736932907</c:v>
                </c:pt>
                <c:pt idx="6">
                  <c:v>5.671248000691931</c:v>
                </c:pt>
                <c:pt idx="7">
                  <c:v>2.9736264754749095</c:v>
                </c:pt>
                <c:pt idx="8">
                  <c:v>1.4582449289028176</c:v>
                </c:pt>
                <c:pt idx="9">
                  <c:v>30.899519948864118</c:v>
                </c:pt>
                <c:pt idx="10">
                  <c:v>5.4745904083545005</c:v>
                </c:pt>
                <c:pt idx="11">
                  <c:v>3.1603366890792257</c:v>
                </c:pt>
                <c:pt idx="12">
                  <c:v>3.6718530256916893</c:v>
                </c:pt>
                <c:pt idx="13">
                  <c:v>2.60419384445545</c:v>
                </c:pt>
                <c:pt idx="14">
                  <c:v>34.427144403428244</c:v>
                </c:pt>
                <c:pt idx="15">
                  <c:v>2.0208532355404656</c:v>
                </c:pt>
                <c:pt idx="16">
                  <c:v>3.7479585122150185</c:v>
                </c:pt>
                <c:pt idx="17">
                  <c:v>2.3133386490346277</c:v>
                </c:pt>
                <c:pt idx="18">
                  <c:v>6.310366706390556</c:v>
                </c:pt>
                <c:pt idx="19">
                  <c:v>2.0963118930131834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37.450424751882395</c:v>
                </c:pt>
                <c:pt idx="1">
                  <c:v>26.85654760743637</c:v>
                </c:pt>
                <c:pt idx="2">
                  <c:v>49.62893493529876</c:v>
                </c:pt>
                <c:pt idx="3">
                  <c:v>55.47060019385536</c:v>
                </c:pt>
                <c:pt idx="4">
                  <c:v>20.513012460895954</c:v>
                </c:pt>
                <c:pt idx="5">
                  <c:v>55.5029502227294</c:v>
                </c:pt>
                <c:pt idx="6">
                  <c:v>22.327399996930517</c:v>
                </c:pt>
                <c:pt idx="7">
                  <c:v>47.04206133250408</c:v>
                </c:pt>
                <c:pt idx="8">
                  <c:v>28.991867143736517</c:v>
                </c:pt>
                <c:pt idx="9">
                  <c:v>47.949720340752194</c:v>
                </c:pt>
                <c:pt idx="10">
                  <c:v>41.624726745812275</c:v>
                </c:pt>
                <c:pt idx="11">
                  <c:v>43.81796434225728</c:v>
                </c:pt>
                <c:pt idx="12">
                  <c:v>46.550051815364455</c:v>
                </c:pt>
                <c:pt idx="13">
                  <c:v>41.070190643109726</c:v>
                </c:pt>
                <c:pt idx="14">
                  <c:v>56.885081697133444</c:v>
                </c:pt>
                <c:pt idx="15">
                  <c:v>57.93448312068135</c:v>
                </c:pt>
                <c:pt idx="16">
                  <c:v>27.885740320229075</c:v>
                </c:pt>
                <c:pt idx="17">
                  <c:v>52.43030791925289</c:v>
                </c:pt>
                <c:pt idx="18">
                  <c:v>51.64325804836487</c:v>
                </c:pt>
                <c:pt idx="19">
                  <c:v>52.034967132166926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54.11453628340275</c:v>
                </c:pt>
                <c:pt idx="1">
                  <c:v>35.21967484666746</c:v>
                </c:pt>
                <c:pt idx="2">
                  <c:v>61.16376891894468</c:v>
                </c:pt>
                <c:pt idx="3">
                  <c:v>48.60277881422621</c:v>
                </c:pt>
                <c:pt idx="4">
                  <c:v>33.2262621856691</c:v>
                </c:pt>
                <c:pt idx="5">
                  <c:v>35.118010366686306</c:v>
                </c:pt>
                <c:pt idx="6">
                  <c:v>19.751314567313553</c:v>
                </c:pt>
                <c:pt idx="7">
                  <c:v>44.00826949594723</c:v>
                </c:pt>
                <c:pt idx="8">
                  <c:v>61.11895471918926</c:v>
                </c:pt>
                <c:pt idx="9">
                  <c:v>27.578312227650322</c:v>
                </c:pt>
                <c:pt idx="10">
                  <c:v>30.29215878026675</c:v>
                </c:pt>
                <c:pt idx="11">
                  <c:v>14.953710736123732</c:v>
                </c:pt>
                <c:pt idx="12">
                  <c:v>28.318053950602877</c:v>
                </c:pt>
                <c:pt idx="13">
                  <c:v>29.71496390996694</c:v>
                </c:pt>
                <c:pt idx="14">
                  <c:v>28.224537759347832</c:v>
                </c:pt>
                <c:pt idx="15">
                  <c:v>27.52112185449223</c:v>
                </c:pt>
                <c:pt idx="16">
                  <c:v>47.08069662573476</c:v>
                </c:pt>
                <c:pt idx="17">
                  <c:v>43.78566306972093</c:v>
                </c:pt>
                <c:pt idx="18">
                  <c:v>57.08383462057492</c:v>
                </c:pt>
                <c:pt idx="19">
                  <c:v>55.34408650291512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23.428038843178296</c:v>
                </c:pt>
                <c:pt idx="1">
                  <c:v>33.60353618774601</c:v>
                </c:pt>
                <c:pt idx="2">
                  <c:v>31.254559341688175</c:v>
                </c:pt>
                <c:pt idx="3">
                  <c:v>41.10394986208206</c:v>
                </c:pt>
                <c:pt idx="4">
                  <c:v>35.74765475926236</c:v>
                </c:pt>
                <c:pt idx="5">
                  <c:v>42.57729877292491</c:v>
                </c:pt>
                <c:pt idx="6">
                  <c:v>22.95421355502344</c:v>
                </c:pt>
                <c:pt idx="7">
                  <c:v>24.133034911173773</c:v>
                </c:pt>
                <c:pt idx="8">
                  <c:v>23.861661148232827</c:v>
                </c:pt>
                <c:pt idx="9">
                  <c:v>30.858639845220033</c:v>
                </c:pt>
                <c:pt idx="10">
                  <c:v>36.76546494485024</c:v>
                </c:pt>
                <c:pt idx="11">
                  <c:v>32.28908332503616</c:v>
                </c:pt>
                <c:pt idx="12">
                  <c:v>23.99472180170492</c:v>
                </c:pt>
                <c:pt idx="13">
                  <c:v>36.26357465453686</c:v>
                </c:pt>
                <c:pt idx="14">
                  <c:v>37.89501837422338</c:v>
                </c:pt>
                <c:pt idx="15">
                  <c:v>48.139985355635275</c:v>
                </c:pt>
                <c:pt idx="16">
                  <c:v>38.605070997298895</c:v>
                </c:pt>
                <c:pt idx="17">
                  <c:v>27.026262740463064</c:v>
                </c:pt>
                <c:pt idx="18">
                  <c:v>33.96461251116207</c:v>
                </c:pt>
                <c:pt idx="19">
                  <c:v>35.85093569469662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6.072882534474736</c:v>
                </c:pt>
                <c:pt idx="1">
                  <c:v>2.90233658406618</c:v>
                </c:pt>
                <c:pt idx="2">
                  <c:v>6.049643847892306</c:v>
                </c:pt>
                <c:pt idx="3">
                  <c:v>5.397122245449553</c:v>
                </c:pt>
                <c:pt idx="4">
                  <c:v>9.74092467903186</c:v>
                </c:pt>
                <c:pt idx="5">
                  <c:v>5.118270200436109</c:v>
                </c:pt>
                <c:pt idx="6">
                  <c:v>6.153009722406676</c:v>
                </c:pt>
                <c:pt idx="7">
                  <c:v>0.7151389384895646</c:v>
                </c:pt>
                <c:pt idx="8">
                  <c:v>11.05108800318126</c:v>
                </c:pt>
                <c:pt idx="9">
                  <c:v>5.32159047742821</c:v>
                </c:pt>
                <c:pt idx="10">
                  <c:v>17.943961882253827</c:v>
                </c:pt>
                <c:pt idx="11">
                  <c:v>0.3995655134001992</c:v>
                </c:pt>
                <c:pt idx="12">
                  <c:v>7.51412185612882</c:v>
                </c:pt>
                <c:pt idx="13">
                  <c:v>5.477364376746732</c:v>
                </c:pt>
                <c:pt idx="14">
                  <c:v>5.214240333219642</c:v>
                </c:pt>
                <c:pt idx="15">
                  <c:v>4.277682195548769</c:v>
                </c:pt>
                <c:pt idx="16">
                  <c:v>4.624427547970973</c:v>
                </c:pt>
                <c:pt idx="17">
                  <c:v>6.3476971294420395</c:v>
                </c:pt>
                <c:pt idx="18">
                  <c:v>6.345856452898939</c:v>
                </c:pt>
                <c:pt idx="19">
                  <c:v>6.471735369185493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西区重症医学科</c:v>
                </c:pt>
                <c:pt idx="2">
                  <c:v>创伤骨科</c:v>
                </c:pt>
                <c:pt idx="3">
                  <c:v>脑病一科</c:v>
                </c:pt>
                <c:pt idx="4">
                  <c:v>针灸科</c:v>
                </c:pt>
                <c:pt idx="5">
                  <c:v>胸外科</c:v>
                </c:pt>
                <c:pt idx="6">
                  <c:v>消化内科</c:v>
                </c:pt>
                <c:pt idx="7">
                  <c:v>男科</c:v>
                </c:pt>
                <c:pt idx="8">
                  <c:v>眼科</c:v>
                </c:pt>
                <c:pt idx="9">
                  <c:v>血液科</c:v>
                </c:pt>
                <c:pt idx="10">
                  <c:v>康复科</c:v>
                </c:pt>
                <c:pt idx="11">
                  <c:v>肝胆外科</c:v>
                </c:pt>
                <c:pt idx="12">
                  <c:v>神经内科</c:v>
                </c:pt>
                <c:pt idx="13">
                  <c:v>口腔科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妇科妇二科合并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43.789697844884124</c:v>
                </c:pt>
                <c:pt idx="1">
                  <c:v>27.299594963066696</c:v>
                </c:pt>
                <c:pt idx="2">
                  <c:v>44.89885041933252</c:v>
                </c:pt>
                <c:pt idx="3">
                  <c:v>38.26835827279725</c:v>
                </c:pt>
                <c:pt idx="4">
                  <c:v>66.80534667502316</c:v>
                </c:pt>
                <c:pt idx="5">
                  <c:v>12.231960833608744</c:v>
                </c:pt>
                <c:pt idx="6">
                  <c:v>63.12067480395489</c:v>
                </c:pt>
                <c:pt idx="7">
                  <c:v>46.98571565218956</c:v>
                </c:pt>
                <c:pt idx="8">
                  <c:v>73.08653382311967</c:v>
                </c:pt>
                <c:pt idx="9">
                  <c:v>64.23027991950991</c:v>
                </c:pt>
                <c:pt idx="10">
                  <c:v>28.42764766293826</c:v>
                </c:pt>
                <c:pt idx="11">
                  <c:v>38.95726218844501</c:v>
                </c:pt>
                <c:pt idx="12">
                  <c:v>37.80315143806267</c:v>
                </c:pt>
                <c:pt idx="13">
                  <c:v>47.28349896396935</c:v>
                </c:pt>
                <c:pt idx="14">
                  <c:v>57.81322564607893</c:v>
                </c:pt>
                <c:pt idx="15">
                  <c:v>86.08111473488243</c:v>
                </c:pt>
                <c:pt idx="16">
                  <c:v>43.90168760896595</c:v>
                </c:pt>
                <c:pt idx="17">
                  <c:v>24.154468263094063</c:v>
                </c:pt>
                <c:pt idx="18">
                  <c:v>87.46007616817246</c:v>
                </c:pt>
                <c:pt idx="19">
                  <c:v>44.54185026727199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26.882185115318304</c:v>
                </c:pt>
                <c:pt idx="1">
                  <c:v>46.899537053593775</c:v>
                </c:pt>
                <c:pt idx="2">
                  <c:v>16.715623480000158</c:v>
                </c:pt>
                <c:pt idx="3">
                  <c:v>7.957717700527222</c:v>
                </c:pt>
                <c:pt idx="4">
                  <c:v>14.590413838465633</c:v>
                </c:pt>
                <c:pt idx="5">
                  <c:v>16.454228875493364</c:v>
                </c:pt>
                <c:pt idx="6">
                  <c:v>18.89172502584815</c:v>
                </c:pt>
                <c:pt idx="7">
                  <c:v>42.80024960057899</c:v>
                </c:pt>
                <c:pt idx="8">
                  <c:v>28.56826061537448</c:v>
                </c:pt>
                <c:pt idx="9">
                  <c:v>23.16160985817375</c:v>
                </c:pt>
                <c:pt idx="10">
                  <c:v>20.201768541190813</c:v>
                </c:pt>
                <c:pt idx="11">
                  <c:v>25.8629891468417</c:v>
                </c:pt>
                <c:pt idx="12">
                  <c:v>27.129640884623022</c:v>
                </c:pt>
                <c:pt idx="13">
                  <c:v>34.813688671598655</c:v>
                </c:pt>
                <c:pt idx="14">
                  <c:v>27.956826360570687</c:v>
                </c:pt>
                <c:pt idx="15">
                  <c:v>10.566331542304203</c:v>
                </c:pt>
                <c:pt idx="16">
                  <c:v>24.602556628532408</c:v>
                </c:pt>
                <c:pt idx="17">
                  <c:v>17.68841406826135</c:v>
                </c:pt>
                <c:pt idx="18">
                  <c:v>13.734933724685337</c:v>
                </c:pt>
                <c:pt idx="19">
                  <c:v>25.489911287179623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58.52312043718726</c:v>
                </c:pt>
                <c:pt idx="1">
                  <c:v>70.53043094904571</c:v>
                </c:pt>
                <c:pt idx="2">
                  <c:v>59.33274397985492</c:v>
                </c:pt>
                <c:pt idx="3">
                  <c:v>61.87321184472327</c:v>
                </c:pt>
                <c:pt idx="4">
                  <c:v>51.715809023293964</c:v>
                </c:pt>
                <c:pt idx="5">
                  <c:v>45.46820974978987</c:v>
                </c:pt>
                <c:pt idx="6">
                  <c:v>61.33360476703527</c:v>
                </c:pt>
                <c:pt idx="7">
                  <c:v>58.63593955212935</c:v>
                </c:pt>
                <c:pt idx="8">
                  <c:v>63.615707502516514</c:v>
                </c:pt>
                <c:pt idx="9">
                  <c:v>68.38467501444802</c:v>
                </c:pt>
                <c:pt idx="10">
                  <c:v>60.08914713191573</c:v>
                </c:pt>
                <c:pt idx="11">
                  <c:v>55.549706773927625</c:v>
                </c:pt>
                <c:pt idx="12">
                  <c:v>46.52164802763954</c:v>
                </c:pt>
                <c:pt idx="13">
                  <c:v>38.97650562833167</c:v>
                </c:pt>
                <c:pt idx="14">
                  <c:v>49.91078021020037</c:v>
                </c:pt>
                <c:pt idx="15">
                  <c:v>46.69163992351449</c:v>
                </c:pt>
                <c:pt idx="16">
                  <c:v>47.23320157829313</c:v>
                </c:pt>
                <c:pt idx="17">
                  <c:v>39.19387675997659</c:v>
                </c:pt>
                <c:pt idx="18">
                  <c:v>56.651853583063605</c:v>
                </c:pt>
                <c:pt idx="19">
                  <c:v>46.450252269248104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44.48591628420815</c:v>
                </c:pt>
                <c:pt idx="1">
                  <c:v>42.04462458840331</c:v>
                </c:pt>
                <c:pt idx="2">
                  <c:v>53.28147222666626</c:v>
                </c:pt>
                <c:pt idx="3">
                  <c:v>56.09062323449807</c:v>
                </c:pt>
                <c:pt idx="4">
                  <c:v>47.46266612880993</c:v>
                </c:pt>
                <c:pt idx="5">
                  <c:v>40.74683012201272</c:v>
                </c:pt>
                <c:pt idx="6">
                  <c:v>43.57482940119198</c:v>
                </c:pt>
                <c:pt idx="7">
                  <c:v>62.05271685492941</c:v>
                </c:pt>
                <c:pt idx="8">
                  <c:v>31.88362329702085</c:v>
                </c:pt>
                <c:pt idx="9">
                  <c:v>60.469510472327215</c:v>
                </c:pt>
                <c:pt idx="10">
                  <c:v>58.205942690406424</c:v>
                </c:pt>
                <c:pt idx="11">
                  <c:v>49.21068745970223</c:v>
                </c:pt>
                <c:pt idx="12">
                  <c:v>45.99116742787635</c:v>
                </c:pt>
                <c:pt idx="13">
                  <c:v>53.088611978092516</c:v>
                </c:pt>
                <c:pt idx="14">
                  <c:v>43.449430352841865</c:v>
                </c:pt>
                <c:pt idx="15">
                  <c:v>57.06479309567973</c:v>
                </c:pt>
                <c:pt idx="16">
                  <c:v>48.89906493311241</c:v>
                </c:pt>
                <c:pt idx="17">
                  <c:v>59.463004012229064</c:v>
                </c:pt>
                <c:pt idx="18">
                  <c:v>45.34491023883906</c:v>
                </c:pt>
                <c:pt idx="19">
                  <c:v>61.425726482530145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3.997126551258505</c:v>
                </c:pt>
                <c:pt idx="1">
                  <c:v>2.0416421308996022</c:v>
                </c:pt>
                <c:pt idx="2">
                  <c:v>34.427144403428244</c:v>
                </c:pt>
                <c:pt idx="3">
                  <c:v>3.1603366890792257</c:v>
                </c:pt>
                <c:pt idx="4">
                  <c:v>2.6337062870921506</c:v>
                </c:pt>
                <c:pt idx="5">
                  <c:v>1.7988735615329488</c:v>
                </c:pt>
                <c:pt idx="6">
                  <c:v>5.853914191194315</c:v>
                </c:pt>
                <c:pt idx="7">
                  <c:v>1.808878937786013</c:v>
                </c:pt>
                <c:pt idx="8">
                  <c:v>1.6919517656016838</c:v>
                </c:pt>
                <c:pt idx="9">
                  <c:v>3.7244684912381527</c:v>
                </c:pt>
                <c:pt idx="10">
                  <c:v>5.671248000691931</c:v>
                </c:pt>
                <c:pt idx="11">
                  <c:v>9.643602247169522</c:v>
                </c:pt>
                <c:pt idx="12">
                  <c:v>20.586247680956387</c:v>
                </c:pt>
                <c:pt idx="13">
                  <c:v>3.7479585122150185</c:v>
                </c:pt>
                <c:pt idx="14">
                  <c:v>3.9883797165459303</c:v>
                </c:pt>
                <c:pt idx="15">
                  <c:v>1.4582449289028176</c:v>
                </c:pt>
                <c:pt idx="16">
                  <c:v>10.42193181587477</c:v>
                </c:pt>
                <c:pt idx="17">
                  <c:v>1.8542165736932907</c:v>
                </c:pt>
                <c:pt idx="18">
                  <c:v>5.43778037573704</c:v>
                </c:pt>
                <c:pt idx="19">
                  <c:v>2.2815558869207546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43.27550689672328</c:v>
                </c:pt>
                <c:pt idx="1">
                  <c:v>52.57042948058992</c:v>
                </c:pt>
                <c:pt idx="2">
                  <c:v>56.885081697133444</c:v>
                </c:pt>
                <c:pt idx="3">
                  <c:v>43.81796434225728</c:v>
                </c:pt>
                <c:pt idx="4">
                  <c:v>45.65751746174488</c:v>
                </c:pt>
                <c:pt idx="5">
                  <c:v>49.16137607383169</c:v>
                </c:pt>
                <c:pt idx="6">
                  <c:v>62.48945069631917</c:v>
                </c:pt>
                <c:pt idx="7">
                  <c:v>26.85654760743637</c:v>
                </c:pt>
                <c:pt idx="8">
                  <c:v>39.98216430523453</c:v>
                </c:pt>
                <c:pt idx="9">
                  <c:v>55.47060019385536</c:v>
                </c:pt>
                <c:pt idx="10">
                  <c:v>22.327399996930517</c:v>
                </c:pt>
                <c:pt idx="11">
                  <c:v>61.9037939639763</c:v>
                </c:pt>
                <c:pt idx="12">
                  <c:v>63.063083350763726</c:v>
                </c:pt>
                <c:pt idx="13">
                  <c:v>27.885740320229075</c:v>
                </c:pt>
                <c:pt idx="14">
                  <c:v>36.60736292501116</c:v>
                </c:pt>
                <c:pt idx="15">
                  <c:v>28.991867143736517</c:v>
                </c:pt>
                <c:pt idx="16">
                  <c:v>31.061050884805987</c:v>
                </c:pt>
                <c:pt idx="17">
                  <c:v>55.5029502227294</c:v>
                </c:pt>
                <c:pt idx="18">
                  <c:v>47.43980554658921</c:v>
                </c:pt>
                <c:pt idx="19">
                  <c:v>49.62893493529876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31.67147090087198</c:v>
                </c:pt>
                <c:pt idx="1">
                  <c:v>42.551288511588695</c:v>
                </c:pt>
                <c:pt idx="2">
                  <c:v>28.224537759347832</c:v>
                </c:pt>
                <c:pt idx="3">
                  <c:v>14.953710736123732</c:v>
                </c:pt>
                <c:pt idx="4">
                  <c:v>29.32032038760717</c:v>
                </c:pt>
                <c:pt idx="5">
                  <c:v>40.82357686000391</c:v>
                </c:pt>
                <c:pt idx="6">
                  <c:v>8.88472873857314</c:v>
                </c:pt>
                <c:pt idx="7">
                  <c:v>35.21967484666746</c:v>
                </c:pt>
                <c:pt idx="8">
                  <c:v>27.519837652536157</c:v>
                </c:pt>
                <c:pt idx="9">
                  <c:v>48.60277881422621</c:v>
                </c:pt>
                <c:pt idx="10">
                  <c:v>19.751314567313553</c:v>
                </c:pt>
                <c:pt idx="11">
                  <c:v>44.340685158841666</c:v>
                </c:pt>
                <c:pt idx="12">
                  <c:v>41.68819330457086</c:v>
                </c:pt>
                <c:pt idx="13">
                  <c:v>47.08069662573476</c:v>
                </c:pt>
                <c:pt idx="14">
                  <c:v>38.20466861859535</c:v>
                </c:pt>
                <c:pt idx="15">
                  <c:v>61.11895471918926</c:v>
                </c:pt>
                <c:pt idx="16">
                  <c:v>46.11172196932235</c:v>
                </c:pt>
                <c:pt idx="17">
                  <c:v>35.118010366686306</c:v>
                </c:pt>
                <c:pt idx="18">
                  <c:v>39.06826693960927</c:v>
                </c:pt>
                <c:pt idx="19">
                  <c:v>61.16376891894468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37.31851988224649</c:v>
                </c:pt>
                <c:pt idx="1">
                  <c:v>53.933752544510135</c:v>
                </c:pt>
                <c:pt idx="2">
                  <c:v>37.89501837422338</c:v>
                </c:pt>
                <c:pt idx="3">
                  <c:v>32.28908332503616</c:v>
                </c:pt>
                <c:pt idx="4">
                  <c:v>36.044662287050535</c:v>
                </c:pt>
                <c:pt idx="5">
                  <c:v>38.99522556949568</c:v>
                </c:pt>
                <c:pt idx="6">
                  <c:v>27.965534612623568</c:v>
                </c:pt>
                <c:pt idx="7">
                  <c:v>33.60353618774601</c:v>
                </c:pt>
                <c:pt idx="8">
                  <c:v>25.644173429695012</c:v>
                </c:pt>
                <c:pt idx="9">
                  <c:v>41.10394986208206</c:v>
                </c:pt>
                <c:pt idx="10">
                  <c:v>22.95421355502344</c:v>
                </c:pt>
                <c:pt idx="11">
                  <c:v>37.76520274053656</c:v>
                </c:pt>
                <c:pt idx="12">
                  <c:v>34.86546228717419</c:v>
                </c:pt>
                <c:pt idx="13">
                  <c:v>38.605070997298895</c:v>
                </c:pt>
                <c:pt idx="14">
                  <c:v>50.952901197684014</c:v>
                </c:pt>
                <c:pt idx="15">
                  <c:v>23.861661148232827</c:v>
                </c:pt>
                <c:pt idx="16">
                  <c:v>31.671284799669788</c:v>
                </c:pt>
                <c:pt idx="17">
                  <c:v>42.57729877292491</c:v>
                </c:pt>
                <c:pt idx="18">
                  <c:v>29.881587451747954</c:v>
                </c:pt>
                <c:pt idx="19">
                  <c:v>31.254559341688175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8.888313474909719</c:v>
                </c:pt>
                <c:pt idx="1">
                  <c:v>5.982171015861583</c:v>
                </c:pt>
                <c:pt idx="2">
                  <c:v>5.214240333219642</c:v>
                </c:pt>
                <c:pt idx="3">
                  <c:v>0.3995655134001992</c:v>
                </c:pt>
                <c:pt idx="4">
                  <c:v>8.062639965557949</c:v>
                </c:pt>
                <c:pt idx="5">
                  <c:v>2.017299732947826</c:v>
                </c:pt>
                <c:pt idx="6">
                  <c:v>7.821491425863195</c:v>
                </c:pt>
                <c:pt idx="7">
                  <c:v>2.90233658406618</c:v>
                </c:pt>
                <c:pt idx="8">
                  <c:v>6.577840545398828</c:v>
                </c:pt>
                <c:pt idx="9">
                  <c:v>5.397122245449553</c:v>
                </c:pt>
                <c:pt idx="10">
                  <c:v>6.153009722406676</c:v>
                </c:pt>
                <c:pt idx="11">
                  <c:v>2.8345740196368396</c:v>
                </c:pt>
                <c:pt idx="12">
                  <c:v>6.435963805288452</c:v>
                </c:pt>
                <c:pt idx="13">
                  <c:v>4.624427547970973</c:v>
                </c:pt>
                <c:pt idx="14">
                  <c:v>3.196151720109504</c:v>
                </c:pt>
                <c:pt idx="15">
                  <c:v>11.05108800318126</c:v>
                </c:pt>
                <c:pt idx="16">
                  <c:v>9.51352976626615</c:v>
                </c:pt>
                <c:pt idx="17">
                  <c:v>5.118270200436109</c:v>
                </c:pt>
                <c:pt idx="18">
                  <c:v>4.704736095123114</c:v>
                </c:pt>
                <c:pt idx="19">
                  <c:v>6.049643847892306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治未病中心</c:v>
                </c:pt>
                <c:pt idx="2">
                  <c:v>心病四科</c:v>
                </c:pt>
                <c:pt idx="3">
                  <c:v>肝胆外科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肾脏内科</c:v>
                </c:pt>
                <c:pt idx="7">
                  <c:v>西区重症医学科</c:v>
                </c:pt>
                <c:pt idx="8">
                  <c:v>运动损伤骨科</c:v>
                </c:pt>
                <c:pt idx="9">
                  <c:v>脑病一科</c:v>
                </c:pt>
                <c:pt idx="10">
                  <c:v>消化内科</c:v>
                </c:pt>
                <c:pt idx="11">
                  <c:v>泌尿外科</c:v>
                </c:pt>
                <c:pt idx="12">
                  <c:v>肝病科</c:v>
                </c:pt>
                <c:pt idx="13">
                  <c:v>妇科妇二科合并</c:v>
                </c:pt>
                <c:pt idx="14">
                  <c:v>微创骨科</c:v>
                </c:pt>
                <c:pt idx="15">
                  <c:v>眼科</c:v>
                </c:pt>
                <c:pt idx="16">
                  <c:v>推拿科</c:v>
                </c:pt>
                <c:pt idx="17">
                  <c:v>胸外科</c:v>
                </c:pt>
                <c:pt idx="18">
                  <c:v>心病三科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60.968614282109534</c:v>
                </c:pt>
                <c:pt idx="1">
                  <c:v>44.61775043286871</c:v>
                </c:pt>
                <c:pt idx="2">
                  <c:v>57.81322564607893</c:v>
                </c:pt>
                <c:pt idx="3">
                  <c:v>38.95726218844501</c:v>
                </c:pt>
                <c:pt idx="4">
                  <c:v>52.26537488219521</c:v>
                </c:pt>
                <c:pt idx="5">
                  <c:v>72.76128384121505</c:v>
                </c:pt>
                <c:pt idx="6">
                  <c:v>9.578131288203856</c:v>
                </c:pt>
                <c:pt idx="7">
                  <c:v>27.299594963066696</c:v>
                </c:pt>
                <c:pt idx="8">
                  <c:v>56.17055346313171</c:v>
                </c:pt>
                <c:pt idx="9">
                  <c:v>38.26835827279725</c:v>
                </c:pt>
                <c:pt idx="10">
                  <c:v>63.12067480395489</c:v>
                </c:pt>
                <c:pt idx="11">
                  <c:v>72.40351469628729</c:v>
                </c:pt>
                <c:pt idx="12">
                  <c:v>22.954141121493496</c:v>
                </c:pt>
                <c:pt idx="13">
                  <c:v>43.90168760896595</c:v>
                </c:pt>
                <c:pt idx="14">
                  <c:v>44.41129311321899</c:v>
                </c:pt>
                <c:pt idx="15">
                  <c:v>73.08653382311967</c:v>
                </c:pt>
                <c:pt idx="16">
                  <c:v>40.70863773590477</c:v>
                </c:pt>
                <c:pt idx="17">
                  <c:v>12.231960833608744</c:v>
                </c:pt>
                <c:pt idx="18">
                  <c:v>66.79668480856105</c:v>
                </c:pt>
                <c:pt idx="19">
                  <c:v>44.89885041933252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16.715623480000158</c:v>
                </c:pt>
                <c:pt idx="1">
                  <c:v>26.17331274156613</c:v>
                </c:pt>
                <c:pt idx="2">
                  <c:v>28.035710529434887</c:v>
                </c:pt>
                <c:pt idx="3">
                  <c:v>9.534350041738204</c:v>
                </c:pt>
                <c:pt idx="4">
                  <c:v>42.10950984060317</c:v>
                </c:pt>
                <c:pt idx="5">
                  <c:v>17.936997293846588</c:v>
                </c:pt>
                <c:pt idx="6">
                  <c:v>27.129640884623022</c:v>
                </c:pt>
                <c:pt idx="7">
                  <c:v>29.358792742282596</c:v>
                </c:pt>
                <c:pt idx="8">
                  <c:v>24.602556628532408</c:v>
                </c:pt>
                <c:pt idx="9">
                  <c:v>25.8629891468417</c:v>
                </c:pt>
                <c:pt idx="10">
                  <c:v>23.494397903007144</c:v>
                </c:pt>
                <c:pt idx="11">
                  <c:v>28.894512315128388</c:v>
                </c:pt>
                <c:pt idx="12">
                  <c:v>30.388383248553605</c:v>
                </c:pt>
                <c:pt idx="13">
                  <c:v>6.5168978850062995</c:v>
                </c:pt>
                <c:pt idx="14">
                  <c:v>10.417532771340007</c:v>
                </c:pt>
                <c:pt idx="15">
                  <c:v>18.89172502584815</c:v>
                </c:pt>
                <c:pt idx="16">
                  <c:v>20.201768541190813</c:v>
                </c:pt>
                <c:pt idx="17">
                  <c:v>17.44321957363705</c:v>
                </c:pt>
                <c:pt idx="18">
                  <c:v>13.734933724685337</c:v>
                </c:pt>
                <c:pt idx="19">
                  <c:v>17.316770225380452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59.33274397985492</c:v>
                </c:pt>
                <c:pt idx="1">
                  <c:v>48.31720135113806</c:v>
                </c:pt>
                <c:pt idx="2">
                  <c:v>38.149978036796966</c:v>
                </c:pt>
                <c:pt idx="3">
                  <c:v>40.105900218555625</c:v>
                </c:pt>
                <c:pt idx="4">
                  <c:v>61.022710493016895</c:v>
                </c:pt>
                <c:pt idx="5">
                  <c:v>72.08419753078095</c:v>
                </c:pt>
                <c:pt idx="6">
                  <c:v>46.52164802763954</c:v>
                </c:pt>
                <c:pt idx="7">
                  <c:v>53.240771057806725</c:v>
                </c:pt>
                <c:pt idx="8">
                  <c:v>47.23320157829313</c:v>
                </c:pt>
                <c:pt idx="9">
                  <c:v>55.549706773927625</c:v>
                </c:pt>
                <c:pt idx="10">
                  <c:v>40.39240515750617</c:v>
                </c:pt>
                <c:pt idx="11">
                  <c:v>55.81133038824216</c:v>
                </c:pt>
                <c:pt idx="12">
                  <c:v>47.04131439817536</c:v>
                </c:pt>
                <c:pt idx="13">
                  <c:v>56.31280580718316</c:v>
                </c:pt>
                <c:pt idx="14">
                  <c:v>43.62623646019417</c:v>
                </c:pt>
                <c:pt idx="15">
                  <c:v>61.33360476703527</c:v>
                </c:pt>
                <c:pt idx="16">
                  <c:v>60.08914713191573</c:v>
                </c:pt>
                <c:pt idx="17">
                  <c:v>50.49405812824339</c:v>
                </c:pt>
                <c:pt idx="18">
                  <c:v>56.651853583063605</c:v>
                </c:pt>
                <c:pt idx="19">
                  <c:v>42.520353106227155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53.28147222666626</c:v>
                </c:pt>
                <c:pt idx="1">
                  <c:v>48.74620443697232</c:v>
                </c:pt>
                <c:pt idx="2">
                  <c:v>56.95563730883416</c:v>
                </c:pt>
                <c:pt idx="3">
                  <c:v>45.05011927572072</c:v>
                </c:pt>
                <c:pt idx="4">
                  <c:v>41.403742501824325</c:v>
                </c:pt>
                <c:pt idx="5">
                  <c:v>43.40916927095489</c:v>
                </c:pt>
                <c:pt idx="6">
                  <c:v>45.99116742787635</c:v>
                </c:pt>
                <c:pt idx="7">
                  <c:v>46.84285883090256</c:v>
                </c:pt>
                <c:pt idx="8">
                  <c:v>48.89906493311241</c:v>
                </c:pt>
                <c:pt idx="9">
                  <c:v>49.21068745970223</c:v>
                </c:pt>
                <c:pt idx="10">
                  <c:v>46.63670351996307</c:v>
                </c:pt>
                <c:pt idx="11">
                  <c:v>51.60881035392464</c:v>
                </c:pt>
                <c:pt idx="12">
                  <c:v>59.87580342904919</c:v>
                </c:pt>
                <c:pt idx="13">
                  <c:v>51.469564599332664</c:v>
                </c:pt>
                <c:pt idx="14">
                  <c:v>52.82441316931411</c:v>
                </c:pt>
                <c:pt idx="15">
                  <c:v>43.57482940119198</c:v>
                </c:pt>
                <c:pt idx="16">
                  <c:v>58.205942690406424</c:v>
                </c:pt>
                <c:pt idx="17">
                  <c:v>56.46178992531378</c:v>
                </c:pt>
                <c:pt idx="18">
                  <c:v>45.34491023883906</c:v>
                </c:pt>
                <c:pt idx="19">
                  <c:v>42.55865092923047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61.4562444520834</c:v>
                </c:pt>
                <c:pt idx="1">
                  <c:v>44.1483171121283</c:v>
                </c:pt>
                <c:pt idx="2">
                  <c:v>39.07758999792963</c:v>
                </c:pt>
                <c:pt idx="3">
                  <c:v>35.026172619500365</c:v>
                </c:pt>
                <c:pt idx="4">
                  <c:v>41.12222139731666</c:v>
                </c:pt>
                <c:pt idx="5">
                  <c:v>47.314203282709045</c:v>
                </c:pt>
                <c:pt idx="6">
                  <c:v>52.93824771853858</c:v>
                </c:pt>
                <c:pt idx="7">
                  <c:v>47.499273120177996</c:v>
                </c:pt>
                <c:pt idx="8">
                  <c:v>51.30405178277345</c:v>
                </c:pt>
                <c:pt idx="9">
                  <c:v>53.567727334879336</c:v>
                </c:pt>
                <c:pt idx="10">
                  <c:v>46.45689016784889</c:v>
                </c:pt>
                <c:pt idx="11">
                  <c:v>44.189195464535416</c:v>
                </c:pt>
                <c:pt idx="12">
                  <c:v>42.36824063743739</c:v>
                </c:pt>
                <c:pt idx="13">
                  <c:v>36.48260711090965</c:v>
                </c:pt>
                <c:pt idx="14">
                  <c:v>48.844093289549456</c:v>
                </c:pt>
                <c:pt idx="15">
                  <c:v>56.937894251305465</c:v>
                </c:pt>
                <c:pt idx="16">
                  <c:v>53.61628888566057</c:v>
                </c:pt>
                <c:pt idx="17">
                  <c:v>38.01718155814187</c:v>
                </c:pt>
                <c:pt idx="18">
                  <c:v>50.382573517506835</c:v>
                </c:pt>
                <c:pt idx="19">
                  <c:v>50.34689382795829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56.885081697133444</c:v>
                </c:pt>
                <c:pt idx="1">
                  <c:v>48.13099963041339</c:v>
                </c:pt>
                <c:pt idx="2">
                  <c:v>47.949720340752194</c:v>
                </c:pt>
                <c:pt idx="3">
                  <c:v>26.425285394013915</c:v>
                </c:pt>
                <c:pt idx="4">
                  <c:v>46.64111146719545</c:v>
                </c:pt>
                <c:pt idx="5">
                  <c:v>34.56881536812845</c:v>
                </c:pt>
                <c:pt idx="6">
                  <c:v>63.063083350763726</c:v>
                </c:pt>
                <c:pt idx="7">
                  <c:v>18.082776761104874</c:v>
                </c:pt>
                <c:pt idx="8">
                  <c:v>31.061050884805987</c:v>
                </c:pt>
                <c:pt idx="9">
                  <c:v>61.9037939639763</c:v>
                </c:pt>
                <c:pt idx="10">
                  <c:v>42.89382179353386</c:v>
                </c:pt>
                <c:pt idx="11">
                  <c:v>43.944372637973856</c:v>
                </c:pt>
                <c:pt idx="12">
                  <c:v>20.513012460895954</c:v>
                </c:pt>
                <c:pt idx="13">
                  <c:v>31.42410581523571</c:v>
                </c:pt>
                <c:pt idx="14">
                  <c:v>51.64325804836487</c:v>
                </c:pt>
                <c:pt idx="15">
                  <c:v>62.48945069631917</c:v>
                </c:pt>
                <c:pt idx="16">
                  <c:v>22.327399996930517</c:v>
                </c:pt>
                <c:pt idx="17">
                  <c:v>41.624726745812275</c:v>
                </c:pt>
                <c:pt idx="18">
                  <c:v>47.43980554658921</c:v>
                </c:pt>
                <c:pt idx="19">
                  <c:v>57.26209932739439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28.224537759347832</c:v>
                </c:pt>
                <c:pt idx="1">
                  <c:v>47.59114033150776</c:v>
                </c:pt>
                <c:pt idx="2">
                  <c:v>27.578312227650322</c:v>
                </c:pt>
                <c:pt idx="3">
                  <c:v>20.335195510060505</c:v>
                </c:pt>
                <c:pt idx="4">
                  <c:v>28.585150267873942</c:v>
                </c:pt>
                <c:pt idx="5">
                  <c:v>27.44945080653563</c:v>
                </c:pt>
                <c:pt idx="6">
                  <c:v>41.68819330457086</c:v>
                </c:pt>
                <c:pt idx="7">
                  <c:v>39.63914562759852</c:v>
                </c:pt>
                <c:pt idx="8">
                  <c:v>46.11172196932235</c:v>
                </c:pt>
                <c:pt idx="9">
                  <c:v>44.340685158841666</c:v>
                </c:pt>
                <c:pt idx="10">
                  <c:v>29.926363114996718</c:v>
                </c:pt>
                <c:pt idx="11">
                  <c:v>44.6305661573776</c:v>
                </c:pt>
                <c:pt idx="12">
                  <c:v>33.2262621856691</c:v>
                </c:pt>
                <c:pt idx="13">
                  <c:v>31.62203402752791</c:v>
                </c:pt>
                <c:pt idx="14">
                  <c:v>57.08383462057492</c:v>
                </c:pt>
                <c:pt idx="15">
                  <c:v>8.88472873857314</c:v>
                </c:pt>
                <c:pt idx="16">
                  <c:v>19.751314567313553</c:v>
                </c:pt>
                <c:pt idx="17">
                  <c:v>30.29215878026675</c:v>
                </c:pt>
                <c:pt idx="18">
                  <c:v>39.06826693960927</c:v>
                </c:pt>
                <c:pt idx="19">
                  <c:v>27.19934134350785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37.89501837422338</c:v>
                </c:pt>
                <c:pt idx="1">
                  <c:v>31.786584894881102</c:v>
                </c:pt>
                <c:pt idx="2">
                  <c:v>30.858639845220033</c:v>
                </c:pt>
                <c:pt idx="3">
                  <c:v>43.280467780313465</c:v>
                </c:pt>
                <c:pt idx="4">
                  <c:v>37.095510373531994</c:v>
                </c:pt>
                <c:pt idx="5">
                  <c:v>32.77916979144774</c:v>
                </c:pt>
                <c:pt idx="6">
                  <c:v>34.86546228717419</c:v>
                </c:pt>
                <c:pt idx="7">
                  <c:v>37.56196978082301</c:v>
                </c:pt>
                <c:pt idx="8">
                  <c:v>31.671284799669788</c:v>
                </c:pt>
                <c:pt idx="9">
                  <c:v>37.76520274053656</c:v>
                </c:pt>
                <c:pt idx="10">
                  <c:v>28.655778060194482</c:v>
                </c:pt>
                <c:pt idx="11">
                  <c:v>31.056531097464724</c:v>
                </c:pt>
                <c:pt idx="12">
                  <c:v>35.74765475926236</c:v>
                </c:pt>
                <c:pt idx="13">
                  <c:v>22.354808107393183</c:v>
                </c:pt>
                <c:pt idx="14">
                  <c:v>33.96461251116207</c:v>
                </c:pt>
                <c:pt idx="15">
                  <c:v>27.965534612623568</c:v>
                </c:pt>
                <c:pt idx="16">
                  <c:v>22.95421355502344</c:v>
                </c:pt>
                <c:pt idx="17">
                  <c:v>36.76546494485024</c:v>
                </c:pt>
                <c:pt idx="18">
                  <c:v>29.881587451747954</c:v>
                </c:pt>
                <c:pt idx="19">
                  <c:v>34.39827013225751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5.214240333219642</c:v>
                </c:pt>
                <c:pt idx="1">
                  <c:v>6.694057773091111</c:v>
                </c:pt>
                <c:pt idx="2">
                  <c:v>5.32159047742821</c:v>
                </c:pt>
                <c:pt idx="3">
                  <c:v>5.077166997589032</c:v>
                </c:pt>
                <c:pt idx="4">
                  <c:v>3.59680112788205</c:v>
                </c:pt>
                <c:pt idx="5">
                  <c:v>10.337133163918018</c:v>
                </c:pt>
                <c:pt idx="6">
                  <c:v>6.435963805288452</c:v>
                </c:pt>
                <c:pt idx="7">
                  <c:v>68.7812224749006</c:v>
                </c:pt>
                <c:pt idx="8">
                  <c:v>9.51352976626615</c:v>
                </c:pt>
                <c:pt idx="9">
                  <c:v>2.8345740196368396</c:v>
                </c:pt>
                <c:pt idx="10">
                  <c:v>4.4703981983353875</c:v>
                </c:pt>
                <c:pt idx="11">
                  <c:v>5.724135051840391</c:v>
                </c:pt>
                <c:pt idx="12">
                  <c:v>9.74092467903186</c:v>
                </c:pt>
                <c:pt idx="13">
                  <c:v>1.180071308011765</c:v>
                </c:pt>
                <c:pt idx="14">
                  <c:v>6.345856452898939</c:v>
                </c:pt>
                <c:pt idx="15">
                  <c:v>7.821491425863195</c:v>
                </c:pt>
                <c:pt idx="16">
                  <c:v>6.153009722406676</c:v>
                </c:pt>
                <c:pt idx="17">
                  <c:v>17.943961882253827</c:v>
                </c:pt>
                <c:pt idx="18">
                  <c:v>4.704736095123114</c:v>
                </c:pt>
                <c:pt idx="19">
                  <c:v>7.562702266907679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肾病科</c:v>
                </c:pt>
                <c:pt idx="2">
                  <c:v>血液科</c:v>
                </c:pt>
                <c:pt idx="3">
                  <c:v>中医外治中心</c:v>
                </c:pt>
                <c:pt idx="4">
                  <c:v>骨科</c:v>
                </c:pt>
                <c:pt idx="5">
                  <c:v>东区肾病科</c:v>
                </c:pt>
                <c:pt idx="6">
                  <c:v>肝病科</c:v>
                </c:pt>
                <c:pt idx="7">
                  <c:v>医院</c:v>
                </c:pt>
                <c:pt idx="8">
                  <c:v>推拿科</c:v>
                </c:pt>
                <c:pt idx="9">
                  <c:v>泌尿外科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脑病二科</c:v>
                </c:pt>
                <c:pt idx="14">
                  <c:v>小儿推拿科</c:v>
                </c:pt>
                <c:pt idx="15">
                  <c:v>肾脏内科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心病三科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57.81322564607893</c:v>
                </c:pt>
                <c:pt idx="1">
                  <c:v>65.48310846958479</c:v>
                </c:pt>
                <c:pt idx="2">
                  <c:v>64.23027991950991</c:v>
                </c:pt>
                <c:pt idx="3">
                  <c:v>33.28176472328372</c:v>
                </c:pt>
                <c:pt idx="4">
                  <c:v>56.71820831239619</c:v>
                </c:pt>
                <c:pt idx="5">
                  <c:v>78.68639029636222</c:v>
                </c:pt>
                <c:pt idx="6">
                  <c:v>22.954141121493496</c:v>
                </c:pt>
                <c:pt idx="7">
                  <c:v>59.74948451304334</c:v>
                </c:pt>
                <c:pt idx="8">
                  <c:v>40.70863773590477</c:v>
                </c:pt>
                <c:pt idx="9">
                  <c:v>72.40351469628729</c:v>
                </c:pt>
                <c:pt idx="10">
                  <c:v>56.171602691549516</c:v>
                </c:pt>
                <c:pt idx="11">
                  <c:v>55.65117330361246</c:v>
                </c:pt>
                <c:pt idx="12">
                  <c:v>66.80534667502316</c:v>
                </c:pt>
                <c:pt idx="13">
                  <c:v>73.53795919546907</c:v>
                </c:pt>
                <c:pt idx="14">
                  <c:v>87.46007616817246</c:v>
                </c:pt>
                <c:pt idx="15">
                  <c:v>9.578131288203856</c:v>
                </c:pt>
                <c:pt idx="16">
                  <c:v>63.12067480395489</c:v>
                </c:pt>
                <c:pt idx="17">
                  <c:v>28.42764766293826</c:v>
                </c:pt>
                <c:pt idx="18">
                  <c:v>66.79668480856105</c:v>
                </c:pt>
                <c:pt idx="19">
                  <c:v>46.80218324279309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27.129640884623022</c:v>
                </c:pt>
                <c:pt idx="1">
                  <c:v>18.89172502584815</c:v>
                </c:pt>
                <c:pt idx="2">
                  <c:v>25.8629891468417</c:v>
                </c:pt>
                <c:pt idx="3">
                  <c:v>21.26518418433431</c:v>
                </c:pt>
                <c:pt idx="4">
                  <c:v>28.56049562426144</c:v>
                </c:pt>
                <c:pt idx="5">
                  <c:v>23.423916685237273</c:v>
                </c:pt>
                <c:pt idx="6">
                  <c:v>17.316770225380452</c:v>
                </c:pt>
                <c:pt idx="7">
                  <c:v>16.715623480000158</c:v>
                </c:pt>
                <c:pt idx="8">
                  <c:v>17.68841406826135</c:v>
                </c:pt>
                <c:pt idx="9">
                  <c:v>23.16160985817375</c:v>
                </c:pt>
                <c:pt idx="10">
                  <c:v>18.443710396360512</c:v>
                </c:pt>
                <c:pt idx="11">
                  <c:v>11.800560598162697</c:v>
                </c:pt>
                <c:pt idx="12">
                  <c:v>46.899537053593775</c:v>
                </c:pt>
                <c:pt idx="13">
                  <c:v>30.08519148227399</c:v>
                </c:pt>
                <c:pt idx="14">
                  <c:v>24.798560421503588</c:v>
                </c:pt>
                <c:pt idx="15">
                  <c:v>10.417532771340007</c:v>
                </c:pt>
                <c:pt idx="16">
                  <c:v>32.23063679701193</c:v>
                </c:pt>
                <c:pt idx="17">
                  <c:v>35.28143955553917</c:v>
                </c:pt>
                <c:pt idx="18">
                  <c:v>13.156313618453243</c:v>
                </c:pt>
                <c:pt idx="19">
                  <c:v>4.6740003047062375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46.52164802763954</c:v>
                </c:pt>
                <c:pt idx="1">
                  <c:v>61.33360476703527</c:v>
                </c:pt>
                <c:pt idx="2">
                  <c:v>55.549706773927625</c:v>
                </c:pt>
                <c:pt idx="3">
                  <c:v>62.791166259655455</c:v>
                </c:pt>
                <c:pt idx="4">
                  <c:v>59.85276749207951</c:v>
                </c:pt>
                <c:pt idx="5">
                  <c:v>48.32244578089871</c:v>
                </c:pt>
                <c:pt idx="6">
                  <c:v>42.520353106227155</c:v>
                </c:pt>
                <c:pt idx="7">
                  <c:v>59.33274397985492</c:v>
                </c:pt>
                <c:pt idx="8">
                  <c:v>39.19387675997659</c:v>
                </c:pt>
                <c:pt idx="9">
                  <c:v>68.38467501444802</c:v>
                </c:pt>
                <c:pt idx="10">
                  <c:v>56.53057405099541</c:v>
                </c:pt>
                <c:pt idx="11">
                  <c:v>46.388077022902614</c:v>
                </c:pt>
                <c:pt idx="12">
                  <c:v>70.53043094904571</c:v>
                </c:pt>
                <c:pt idx="13">
                  <c:v>46.966003482482755</c:v>
                </c:pt>
                <c:pt idx="14">
                  <c:v>47.80836938317139</c:v>
                </c:pt>
                <c:pt idx="15">
                  <c:v>43.62623646019417</c:v>
                </c:pt>
                <c:pt idx="16">
                  <c:v>41.3190122366282</c:v>
                </c:pt>
                <c:pt idx="17">
                  <c:v>52.46141112643265</c:v>
                </c:pt>
                <c:pt idx="18">
                  <c:v>41.096300390462694</c:v>
                </c:pt>
                <c:pt idx="19">
                  <c:v>51.38269872676063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45.99116742787635</c:v>
                </c:pt>
                <c:pt idx="1">
                  <c:v>43.57482940119198</c:v>
                </c:pt>
                <c:pt idx="2">
                  <c:v>49.21068745970223</c:v>
                </c:pt>
                <c:pt idx="3">
                  <c:v>43.4994324182489</c:v>
                </c:pt>
                <c:pt idx="4">
                  <c:v>52.40879106028837</c:v>
                </c:pt>
                <c:pt idx="5">
                  <c:v>53.278185470882704</c:v>
                </c:pt>
                <c:pt idx="6">
                  <c:v>42.55865092923047</c:v>
                </c:pt>
                <c:pt idx="7">
                  <c:v>53.28147222666626</c:v>
                </c:pt>
                <c:pt idx="8">
                  <c:v>59.463004012229064</c:v>
                </c:pt>
                <c:pt idx="9">
                  <c:v>60.469510472327215</c:v>
                </c:pt>
                <c:pt idx="10">
                  <c:v>48.583703102736855</c:v>
                </c:pt>
                <c:pt idx="11">
                  <c:v>36.80608908070558</c:v>
                </c:pt>
                <c:pt idx="12">
                  <c:v>42.04462458840331</c:v>
                </c:pt>
                <c:pt idx="13">
                  <c:v>52.96158474078732</c:v>
                </c:pt>
                <c:pt idx="14">
                  <c:v>52.51794958304032</c:v>
                </c:pt>
                <c:pt idx="15">
                  <c:v>52.82441316931411</c:v>
                </c:pt>
                <c:pt idx="16">
                  <c:v>38.60043706867126</c:v>
                </c:pt>
                <c:pt idx="17">
                  <c:v>52.26374842666584</c:v>
                </c:pt>
                <c:pt idx="18">
                  <c:v>51.136138643786914</c:v>
                </c:pt>
                <c:pt idx="19">
                  <c:v>46.295662931675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52.93824771853858</c:v>
                </c:pt>
                <c:pt idx="1">
                  <c:v>56.937894251305465</c:v>
                </c:pt>
                <c:pt idx="2">
                  <c:v>53.567727334879336</c:v>
                </c:pt>
                <c:pt idx="3">
                  <c:v>40.577178141486236</c:v>
                </c:pt>
                <c:pt idx="4">
                  <c:v>49.757076118720036</c:v>
                </c:pt>
                <c:pt idx="5">
                  <c:v>43.64902771048598</c:v>
                </c:pt>
                <c:pt idx="6">
                  <c:v>50.34689382795829</c:v>
                </c:pt>
                <c:pt idx="7">
                  <c:v>61.4562444520834</c:v>
                </c:pt>
                <c:pt idx="8">
                  <c:v>50.4035771477248</c:v>
                </c:pt>
                <c:pt idx="9">
                  <c:v>55.06845561997234</c:v>
                </c:pt>
                <c:pt idx="10">
                  <c:v>41.05987016040862</c:v>
                </c:pt>
                <c:pt idx="11">
                  <c:v>47.685627962865055</c:v>
                </c:pt>
                <c:pt idx="12">
                  <c:v>63.0777966623633</c:v>
                </c:pt>
                <c:pt idx="13">
                  <c:v>31.727156106598184</c:v>
                </c:pt>
                <c:pt idx="14">
                  <c:v>35.595659542176044</c:v>
                </c:pt>
                <c:pt idx="15">
                  <c:v>48.844093289549456</c:v>
                </c:pt>
                <c:pt idx="16">
                  <c:v>28.978714744066885</c:v>
                </c:pt>
                <c:pt idx="17">
                  <c:v>42.56796671111704</c:v>
                </c:pt>
                <c:pt idx="18">
                  <c:v>44.14548955445657</c:v>
                </c:pt>
                <c:pt idx="19">
                  <c:v>40.700542785647336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20.586247680956387</c:v>
                </c:pt>
                <c:pt idx="1">
                  <c:v>5.853914191194315</c:v>
                </c:pt>
                <c:pt idx="2">
                  <c:v>9.643602247169522</c:v>
                </c:pt>
                <c:pt idx="3">
                  <c:v>2.8705318073570063</c:v>
                </c:pt>
                <c:pt idx="4">
                  <c:v>4.112854122069585</c:v>
                </c:pt>
                <c:pt idx="5">
                  <c:v>2.0208532355404656</c:v>
                </c:pt>
                <c:pt idx="6">
                  <c:v>4.750288307216526</c:v>
                </c:pt>
                <c:pt idx="7">
                  <c:v>34.427144403428244</c:v>
                </c:pt>
                <c:pt idx="8">
                  <c:v>1.8542165736932907</c:v>
                </c:pt>
                <c:pt idx="9">
                  <c:v>3.7244684912381527</c:v>
                </c:pt>
                <c:pt idx="10">
                  <c:v>2.7074467288156407</c:v>
                </c:pt>
                <c:pt idx="11">
                  <c:v>2.1474366367166917</c:v>
                </c:pt>
                <c:pt idx="12">
                  <c:v>2.0416421308996022</c:v>
                </c:pt>
                <c:pt idx="13">
                  <c:v>2.3133386490346277</c:v>
                </c:pt>
                <c:pt idx="14">
                  <c:v>2.0963118930131834</c:v>
                </c:pt>
                <c:pt idx="15">
                  <c:v>6.310366706390556</c:v>
                </c:pt>
                <c:pt idx="16">
                  <c:v>2.628067210195936</c:v>
                </c:pt>
                <c:pt idx="17">
                  <c:v>2.968413318051005</c:v>
                </c:pt>
                <c:pt idx="18">
                  <c:v>3.214043111083136</c:v>
                </c:pt>
                <c:pt idx="19">
                  <c:v>4.129046872465557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41.68819330457086</c:v>
                </c:pt>
                <c:pt idx="1">
                  <c:v>8.88472873857314</c:v>
                </c:pt>
                <c:pt idx="2">
                  <c:v>44.340685158841666</c:v>
                </c:pt>
                <c:pt idx="3">
                  <c:v>30.735228971602364</c:v>
                </c:pt>
                <c:pt idx="4">
                  <c:v>40.09256250970883</c:v>
                </c:pt>
                <c:pt idx="5">
                  <c:v>27.52112185449223</c:v>
                </c:pt>
                <c:pt idx="6">
                  <c:v>27.19934134350785</c:v>
                </c:pt>
                <c:pt idx="7">
                  <c:v>28.224537759347832</c:v>
                </c:pt>
                <c:pt idx="8">
                  <c:v>35.118010366686306</c:v>
                </c:pt>
                <c:pt idx="9">
                  <c:v>48.60277881422621</c:v>
                </c:pt>
                <c:pt idx="10">
                  <c:v>21.111617903397274</c:v>
                </c:pt>
                <c:pt idx="11">
                  <c:v>37.455234978039</c:v>
                </c:pt>
                <c:pt idx="12">
                  <c:v>42.551288511588695</c:v>
                </c:pt>
                <c:pt idx="13">
                  <c:v>43.78566306972093</c:v>
                </c:pt>
                <c:pt idx="14">
                  <c:v>55.34408650291512</c:v>
                </c:pt>
                <c:pt idx="15">
                  <c:v>57.08383462057492</c:v>
                </c:pt>
                <c:pt idx="16">
                  <c:v>39.56876787921777</c:v>
                </c:pt>
                <c:pt idx="17">
                  <c:v>49.32401370179849</c:v>
                </c:pt>
                <c:pt idx="18">
                  <c:v>21.09525232673674</c:v>
                </c:pt>
                <c:pt idx="19">
                  <c:v>37.0359903793736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34.86546228717419</c:v>
                </c:pt>
                <c:pt idx="1">
                  <c:v>27.965534612623568</c:v>
                </c:pt>
                <c:pt idx="2">
                  <c:v>37.76520274053656</c:v>
                </c:pt>
                <c:pt idx="3">
                  <c:v>30.74432843595579</c:v>
                </c:pt>
                <c:pt idx="4">
                  <c:v>32.28397479967405</c:v>
                </c:pt>
                <c:pt idx="5">
                  <c:v>48.139985355635275</c:v>
                </c:pt>
                <c:pt idx="6">
                  <c:v>34.39827013225751</c:v>
                </c:pt>
                <c:pt idx="7">
                  <c:v>37.89501837422338</c:v>
                </c:pt>
                <c:pt idx="8">
                  <c:v>42.57729877292491</c:v>
                </c:pt>
                <c:pt idx="9">
                  <c:v>41.10394986208206</c:v>
                </c:pt>
                <c:pt idx="10">
                  <c:v>42.715152610209856</c:v>
                </c:pt>
                <c:pt idx="11">
                  <c:v>35.14022423190693</c:v>
                </c:pt>
                <c:pt idx="12">
                  <c:v>53.933752544510135</c:v>
                </c:pt>
                <c:pt idx="13">
                  <c:v>27.026262740463064</c:v>
                </c:pt>
                <c:pt idx="14">
                  <c:v>35.85093569469662</c:v>
                </c:pt>
                <c:pt idx="15">
                  <c:v>33.96461251116207</c:v>
                </c:pt>
                <c:pt idx="16">
                  <c:v>32.636825928087404</c:v>
                </c:pt>
                <c:pt idx="17">
                  <c:v>23.35070853102686</c:v>
                </c:pt>
                <c:pt idx="18">
                  <c:v>29.131459192332674</c:v>
                </c:pt>
                <c:pt idx="19">
                  <c:v>31.53777877402788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6.435963805288452</c:v>
                </c:pt>
                <c:pt idx="1">
                  <c:v>7.821491425863195</c:v>
                </c:pt>
                <c:pt idx="2">
                  <c:v>2.8345740196368396</c:v>
                </c:pt>
                <c:pt idx="3">
                  <c:v>4.484549086151738</c:v>
                </c:pt>
                <c:pt idx="4">
                  <c:v>5.545224254718808</c:v>
                </c:pt>
                <c:pt idx="5">
                  <c:v>4.277682195548769</c:v>
                </c:pt>
                <c:pt idx="6">
                  <c:v>7.562702266907679</c:v>
                </c:pt>
                <c:pt idx="7">
                  <c:v>5.214240333219642</c:v>
                </c:pt>
                <c:pt idx="8">
                  <c:v>5.118270200436109</c:v>
                </c:pt>
                <c:pt idx="9">
                  <c:v>5.397122245449553</c:v>
                </c:pt>
                <c:pt idx="10">
                  <c:v>10.648252202663619</c:v>
                </c:pt>
                <c:pt idx="11">
                  <c:v>4.912735656806121</c:v>
                </c:pt>
                <c:pt idx="12">
                  <c:v>5.982171015861583</c:v>
                </c:pt>
                <c:pt idx="13">
                  <c:v>6.3476971294420395</c:v>
                </c:pt>
                <c:pt idx="14">
                  <c:v>6.471735369185493</c:v>
                </c:pt>
                <c:pt idx="15">
                  <c:v>6.345856452898939</c:v>
                </c:pt>
                <c:pt idx="16">
                  <c:v>11.222353493553474</c:v>
                </c:pt>
                <c:pt idx="17">
                  <c:v>1.6962323308797584</c:v>
                </c:pt>
                <c:pt idx="18">
                  <c:v>15.10363002862108</c:v>
                </c:pt>
                <c:pt idx="19">
                  <c:v>7.1619004933119985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脑病一科</c:v>
                </c:pt>
                <c:pt idx="10">
                  <c:v>脾胃病科</c:v>
                </c:pt>
                <c:pt idx="11">
                  <c:v>妇科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呼吸内科</c:v>
                </c:pt>
                <c:pt idx="15">
                  <c:v>小儿推拿科</c:v>
                </c:pt>
                <c:pt idx="16">
                  <c:v>皮肤科</c:v>
                </c:pt>
                <c:pt idx="17">
                  <c:v>耳鼻喉科</c:v>
                </c:pt>
                <c:pt idx="18">
                  <c:v>神经外科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22.954141121493496</c:v>
                </c:pt>
                <c:pt idx="1">
                  <c:v>9.578131288203856</c:v>
                </c:pt>
                <c:pt idx="2">
                  <c:v>72.40351469628729</c:v>
                </c:pt>
                <c:pt idx="3">
                  <c:v>51.02704258104382</c:v>
                </c:pt>
                <c:pt idx="4">
                  <c:v>54.85390938134854</c:v>
                </c:pt>
                <c:pt idx="5">
                  <c:v>86.08111473488243</c:v>
                </c:pt>
                <c:pt idx="6">
                  <c:v>46.80218324279309</c:v>
                </c:pt>
                <c:pt idx="7">
                  <c:v>57.81322564607893</c:v>
                </c:pt>
                <c:pt idx="8">
                  <c:v>12.231960833608744</c:v>
                </c:pt>
                <c:pt idx="9">
                  <c:v>38.26835827279725</c:v>
                </c:pt>
                <c:pt idx="10">
                  <c:v>41.77777711140221</c:v>
                </c:pt>
                <c:pt idx="11">
                  <c:v>53.90298294106327</c:v>
                </c:pt>
                <c:pt idx="12">
                  <c:v>44.61775043286871</c:v>
                </c:pt>
                <c:pt idx="13">
                  <c:v>24.154468263094063</c:v>
                </c:pt>
                <c:pt idx="14">
                  <c:v>44.54185026727199</c:v>
                </c:pt>
                <c:pt idx="15">
                  <c:v>87.46007616817246</c:v>
                </c:pt>
                <c:pt idx="16">
                  <c:v>50.01308608796658</c:v>
                </c:pt>
                <c:pt idx="17">
                  <c:v>77.73473427139264</c:v>
                </c:pt>
                <c:pt idx="18">
                  <c:v>41.806571556730105</c:v>
                </c:pt>
                <c:pt idx="19">
                  <c:v>58.28412141434952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25.489911287179623</c:v>
                </c:pt>
                <c:pt idx="1">
                  <c:v>10.566331542304203</c:v>
                </c:pt>
                <c:pt idx="2">
                  <c:v>10.417532771340007</c:v>
                </c:pt>
                <c:pt idx="3">
                  <c:v>24.798560421503588</c:v>
                </c:pt>
                <c:pt idx="4">
                  <c:v>20.263726129889363</c:v>
                </c:pt>
                <c:pt idx="5">
                  <c:v>37.531722536605706</c:v>
                </c:pt>
                <c:pt idx="6">
                  <c:v>18.902629607891313</c:v>
                </c:pt>
                <c:pt idx="7">
                  <c:v>35.28143955553917</c:v>
                </c:pt>
                <c:pt idx="8">
                  <c:v>8.046027163775765</c:v>
                </c:pt>
                <c:pt idx="9">
                  <c:v>16.033295760051292</c:v>
                </c:pt>
                <c:pt idx="10">
                  <c:v>23.16160985817375</c:v>
                </c:pt>
                <c:pt idx="11">
                  <c:v>6.039471324047616</c:v>
                </c:pt>
                <c:pt idx="12">
                  <c:v>26.17331274156613</c:v>
                </c:pt>
                <c:pt idx="13">
                  <c:v>34.813688671598655</c:v>
                </c:pt>
                <c:pt idx="14">
                  <c:v>24.602556628532408</c:v>
                </c:pt>
                <c:pt idx="15">
                  <c:v>15.071450330224934</c:v>
                </c:pt>
                <c:pt idx="16">
                  <c:v>28.894512315128388</c:v>
                </c:pt>
                <c:pt idx="17">
                  <c:v>25.8629891468417</c:v>
                </c:pt>
                <c:pt idx="18">
                  <c:v>27.610990587843638</c:v>
                </c:pt>
                <c:pt idx="19">
                  <c:v>30.08519148227399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46.450252269248104</c:v>
                </c:pt>
                <c:pt idx="1">
                  <c:v>46.69163992351449</c:v>
                </c:pt>
                <c:pt idx="2">
                  <c:v>43.62623646019417</c:v>
                </c:pt>
                <c:pt idx="3">
                  <c:v>47.80836938317139</c:v>
                </c:pt>
                <c:pt idx="4">
                  <c:v>38.98113090714721</c:v>
                </c:pt>
                <c:pt idx="5">
                  <c:v>57.131377933463426</c:v>
                </c:pt>
                <c:pt idx="6">
                  <c:v>54.84298180421985</c:v>
                </c:pt>
                <c:pt idx="7">
                  <c:v>52.46141112643265</c:v>
                </c:pt>
                <c:pt idx="8">
                  <c:v>49.603089188994154</c:v>
                </c:pt>
                <c:pt idx="9">
                  <c:v>43.3280909303677</c:v>
                </c:pt>
                <c:pt idx="10">
                  <c:v>68.38467501444802</c:v>
                </c:pt>
                <c:pt idx="11">
                  <c:v>40.11709239688799</c:v>
                </c:pt>
                <c:pt idx="12">
                  <c:v>48.31720135113806</c:v>
                </c:pt>
                <c:pt idx="13">
                  <c:v>38.97650562833167</c:v>
                </c:pt>
                <c:pt idx="14">
                  <c:v>47.23320157829313</c:v>
                </c:pt>
                <c:pt idx="15">
                  <c:v>40.79129714587952</c:v>
                </c:pt>
                <c:pt idx="16">
                  <c:v>55.81133038824216</c:v>
                </c:pt>
                <c:pt idx="17">
                  <c:v>55.549706773927625</c:v>
                </c:pt>
                <c:pt idx="18">
                  <c:v>43.32228767473705</c:v>
                </c:pt>
                <c:pt idx="19">
                  <c:v>46.966003482482755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61.425726482530145</c:v>
                </c:pt>
                <c:pt idx="1">
                  <c:v>57.06479309567973</c:v>
                </c:pt>
                <c:pt idx="2">
                  <c:v>52.82441316931411</c:v>
                </c:pt>
                <c:pt idx="3">
                  <c:v>52.51794958304032</c:v>
                </c:pt>
                <c:pt idx="4">
                  <c:v>65.258783865856</c:v>
                </c:pt>
                <c:pt idx="5">
                  <c:v>51.96418424008792</c:v>
                </c:pt>
                <c:pt idx="6">
                  <c:v>45.89700907984245</c:v>
                </c:pt>
                <c:pt idx="7">
                  <c:v>52.26374842666584</c:v>
                </c:pt>
                <c:pt idx="8">
                  <c:v>42.326642156052586</c:v>
                </c:pt>
                <c:pt idx="9">
                  <c:v>51.95210672793539</c:v>
                </c:pt>
                <c:pt idx="10">
                  <c:v>60.469510472327215</c:v>
                </c:pt>
                <c:pt idx="11">
                  <c:v>44.94304343882125</c:v>
                </c:pt>
                <c:pt idx="12">
                  <c:v>48.74620443697232</c:v>
                </c:pt>
                <c:pt idx="13">
                  <c:v>53.088611978092516</c:v>
                </c:pt>
                <c:pt idx="14">
                  <c:v>48.89906493311241</c:v>
                </c:pt>
                <c:pt idx="15">
                  <c:v>47.52793995229929</c:v>
                </c:pt>
                <c:pt idx="16">
                  <c:v>51.60881035392464</c:v>
                </c:pt>
                <c:pt idx="17">
                  <c:v>49.21068745970223</c:v>
                </c:pt>
                <c:pt idx="18">
                  <c:v>57.34042177581078</c:v>
                </c:pt>
                <c:pt idx="19">
                  <c:v>52.96158474078732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50.36816962180953</c:v>
                </c:pt>
                <c:pt idx="1">
                  <c:v>51.73117915623561</c:v>
                </c:pt>
                <c:pt idx="2">
                  <c:v>48.844093289549456</c:v>
                </c:pt>
                <c:pt idx="3">
                  <c:v>35.595659542176044</c:v>
                </c:pt>
                <c:pt idx="4">
                  <c:v>48.789834875637474</c:v>
                </c:pt>
                <c:pt idx="5">
                  <c:v>42.33490250391154</c:v>
                </c:pt>
                <c:pt idx="6">
                  <c:v>48.63340809241033</c:v>
                </c:pt>
                <c:pt idx="7">
                  <c:v>42.56796671111704</c:v>
                </c:pt>
                <c:pt idx="8">
                  <c:v>40.815554094211976</c:v>
                </c:pt>
                <c:pt idx="9">
                  <c:v>45.30699329468807</c:v>
                </c:pt>
                <c:pt idx="10">
                  <c:v>55.06845561997234</c:v>
                </c:pt>
                <c:pt idx="11">
                  <c:v>49.93017360189298</c:v>
                </c:pt>
                <c:pt idx="12">
                  <c:v>44.1483171121283</c:v>
                </c:pt>
                <c:pt idx="13">
                  <c:v>52.51784419925859</c:v>
                </c:pt>
                <c:pt idx="14">
                  <c:v>51.30405178277345</c:v>
                </c:pt>
                <c:pt idx="15">
                  <c:v>46.24218314325309</c:v>
                </c:pt>
                <c:pt idx="16">
                  <c:v>44.189195464535416</c:v>
                </c:pt>
                <c:pt idx="17">
                  <c:v>53.567727334879336</c:v>
                </c:pt>
                <c:pt idx="18">
                  <c:v>48.19635811039659</c:v>
                </c:pt>
                <c:pt idx="19">
                  <c:v>31.727156106598184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2.2815558869207546</c:v>
                </c:pt>
                <c:pt idx="1">
                  <c:v>1.4582449289028176</c:v>
                </c:pt>
                <c:pt idx="2">
                  <c:v>6.310366706390556</c:v>
                </c:pt>
                <c:pt idx="3">
                  <c:v>2.0963118930131834</c:v>
                </c:pt>
                <c:pt idx="4">
                  <c:v>2.4785992239906696</c:v>
                </c:pt>
                <c:pt idx="5">
                  <c:v>3.143230319983397</c:v>
                </c:pt>
                <c:pt idx="6">
                  <c:v>4.522672361933405</c:v>
                </c:pt>
                <c:pt idx="7">
                  <c:v>2.968413318051005</c:v>
                </c:pt>
                <c:pt idx="8">
                  <c:v>4.24832496773987</c:v>
                </c:pt>
                <c:pt idx="9">
                  <c:v>2.6419796589806808</c:v>
                </c:pt>
                <c:pt idx="10">
                  <c:v>3.7244684912381527</c:v>
                </c:pt>
                <c:pt idx="11">
                  <c:v>4.3108771891718405</c:v>
                </c:pt>
                <c:pt idx="12">
                  <c:v>32.56311745736739</c:v>
                </c:pt>
                <c:pt idx="13">
                  <c:v>3.7479585122150185</c:v>
                </c:pt>
                <c:pt idx="14">
                  <c:v>10.42193181587477</c:v>
                </c:pt>
                <c:pt idx="15">
                  <c:v>4.205946775758168</c:v>
                </c:pt>
                <c:pt idx="16">
                  <c:v>7.262723113139858</c:v>
                </c:pt>
                <c:pt idx="17">
                  <c:v>9.643602247169522</c:v>
                </c:pt>
                <c:pt idx="18">
                  <c:v>2.9736264754749095</c:v>
                </c:pt>
                <c:pt idx="19">
                  <c:v>2.3133386490346277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49.62893493529876</c:v>
                </c:pt>
                <c:pt idx="1">
                  <c:v>28.991867143736517</c:v>
                </c:pt>
                <c:pt idx="2">
                  <c:v>51.64325804836487</c:v>
                </c:pt>
                <c:pt idx="3">
                  <c:v>52.034967132166926</c:v>
                </c:pt>
                <c:pt idx="4">
                  <c:v>37.450424751882395</c:v>
                </c:pt>
                <c:pt idx="5">
                  <c:v>44.019682523775614</c:v>
                </c:pt>
                <c:pt idx="6">
                  <c:v>36.70161818005861</c:v>
                </c:pt>
                <c:pt idx="7">
                  <c:v>51.12024408396477</c:v>
                </c:pt>
                <c:pt idx="8">
                  <c:v>38.956723422213344</c:v>
                </c:pt>
                <c:pt idx="9">
                  <c:v>28.939137992813805</c:v>
                </c:pt>
                <c:pt idx="10">
                  <c:v>55.47060019385536</c:v>
                </c:pt>
                <c:pt idx="11">
                  <c:v>44.638056270470614</c:v>
                </c:pt>
                <c:pt idx="12">
                  <c:v>48.13099963041339</c:v>
                </c:pt>
                <c:pt idx="13">
                  <c:v>27.885740320229075</c:v>
                </c:pt>
                <c:pt idx="14">
                  <c:v>31.061050884805987</c:v>
                </c:pt>
                <c:pt idx="15">
                  <c:v>49.6518447746416</c:v>
                </c:pt>
                <c:pt idx="16">
                  <c:v>43.944372637973856</c:v>
                </c:pt>
                <c:pt idx="17">
                  <c:v>61.9037939639763</c:v>
                </c:pt>
                <c:pt idx="18">
                  <c:v>47.04206133250408</c:v>
                </c:pt>
                <c:pt idx="19">
                  <c:v>52.43030791925289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31.254559341688175</c:v>
                </c:pt>
                <c:pt idx="1">
                  <c:v>23.861661148232827</c:v>
                </c:pt>
                <c:pt idx="2">
                  <c:v>33.96461251116207</c:v>
                </c:pt>
                <c:pt idx="3">
                  <c:v>35.85093569469662</c:v>
                </c:pt>
                <c:pt idx="4">
                  <c:v>23.428038843178296</c:v>
                </c:pt>
                <c:pt idx="5">
                  <c:v>27.501702752903533</c:v>
                </c:pt>
                <c:pt idx="6">
                  <c:v>43.67929981937805</c:v>
                </c:pt>
                <c:pt idx="7">
                  <c:v>23.35070853102686</c:v>
                </c:pt>
                <c:pt idx="8">
                  <c:v>43.46877026265259</c:v>
                </c:pt>
                <c:pt idx="9">
                  <c:v>38.18910032767207</c:v>
                </c:pt>
                <c:pt idx="10">
                  <c:v>41.10394986208206</c:v>
                </c:pt>
                <c:pt idx="11">
                  <c:v>41.15643754033281</c:v>
                </c:pt>
                <c:pt idx="12">
                  <c:v>31.786584894881102</c:v>
                </c:pt>
                <c:pt idx="13">
                  <c:v>38.605070997298895</c:v>
                </c:pt>
                <c:pt idx="14">
                  <c:v>31.671284799669788</c:v>
                </c:pt>
                <c:pt idx="15">
                  <c:v>34.437595743394745</c:v>
                </c:pt>
                <c:pt idx="16">
                  <c:v>31.056531097464724</c:v>
                </c:pt>
                <c:pt idx="17">
                  <c:v>37.76520274053656</c:v>
                </c:pt>
                <c:pt idx="18">
                  <c:v>24.133034911173773</c:v>
                </c:pt>
                <c:pt idx="19">
                  <c:v>27.026262740463064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6.049643847892306</c:v>
                </c:pt>
                <c:pt idx="1">
                  <c:v>11.05108800318126</c:v>
                </c:pt>
                <c:pt idx="2">
                  <c:v>6.345856452898939</c:v>
                </c:pt>
                <c:pt idx="3">
                  <c:v>6.471735369185493</c:v>
                </c:pt>
                <c:pt idx="4">
                  <c:v>6.072882534474736</c:v>
                </c:pt>
                <c:pt idx="5">
                  <c:v>1.5862667480025652</c:v>
                </c:pt>
                <c:pt idx="6">
                  <c:v>8.849112645624947</c:v>
                </c:pt>
                <c:pt idx="7">
                  <c:v>1.6962323308797584</c:v>
                </c:pt>
                <c:pt idx="8">
                  <c:v>6.859037002619723</c:v>
                </c:pt>
                <c:pt idx="9">
                  <c:v>6.314452114611529</c:v>
                </c:pt>
                <c:pt idx="10">
                  <c:v>5.397122245449553</c:v>
                </c:pt>
                <c:pt idx="11">
                  <c:v>5.0171467203293965</c:v>
                </c:pt>
                <c:pt idx="12">
                  <c:v>6.694057773091111</c:v>
                </c:pt>
                <c:pt idx="13">
                  <c:v>4.624427547970973</c:v>
                </c:pt>
                <c:pt idx="14">
                  <c:v>9.51352976626615</c:v>
                </c:pt>
                <c:pt idx="15">
                  <c:v>6.547797817853259</c:v>
                </c:pt>
                <c:pt idx="16">
                  <c:v>5.724135051840391</c:v>
                </c:pt>
                <c:pt idx="17">
                  <c:v>2.8345740196368396</c:v>
                </c:pt>
                <c:pt idx="18">
                  <c:v>0.7151389384895646</c:v>
                </c:pt>
                <c:pt idx="19">
                  <c:v>6.3476971294420395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眼科</c:v>
                </c:pt>
                <c:pt idx="2">
                  <c:v>小儿推拿科</c:v>
                </c:pt>
                <c:pt idx="3">
                  <c:v>呼吸内科</c:v>
                </c:pt>
                <c:pt idx="4">
                  <c:v>脑病三科</c:v>
                </c:pt>
                <c:pt idx="5">
                  <c:v>妇二科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产科</c:v>
                </c:pt>
                <c:pt idx="9">
                  <c:v>综合内科</c:v>
                </c:pt>
                <c:pt idx="10">
                  <c:v>脑病一科</c:v>
                </c:pt>
                <c:pt idx="11">
                  <c:v>美容皮肤科</c:v>
                </c:pt>
                <c:pt idx="12">
                  <c:v>肾病科</c:v>
                </c:pt>
                <c:pt idx="13">
                  <c:v>妇科妇二科合并</c:v>
                </c:pt>
                <c:pt idx="14">
                  <c:v>推拿科</c:v>
                </c:pt>
                <c:pt idx="15">
                  <c:v>中医经典科</c:v>
                </c:pt>
                <c:pt idx="16">
                  <c:v>风湿病科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44.89885041933252</c:v>
                </c:pt>
                <c:pt idx="1">
                  <c:v>73.08653382311967</c:v>
                </c:pt>
                <c:pt idx="2">
                  <c:v>87.46007616817246</c:v>
                </c:pt>
                <c:pt idx="3">
                  <c:v>44.54185026727199</c:v>
                </c:pt>
                <c:pt idx="4">
                  <c:v>43.789697844884124</c:v>
                </c:pt>
                <c:pt idx="5">
                  <c:v>48.43297404296072</c:v>
                </c:pt>
                <c:pt idx="6">
                  <c:v>53.370609177985045</c:v>
                </c:pt>
                <c:pt idx="7">
                  <c:v>77.73473427139264</c:v>
                </c:pt>
                <c:pt idx="8">
                  <c:v>42.23397397820378</c:v>
                </c:pt>
                <c:pt idx="9">
                  <c:v>50.05242317029879</c:v>
                </c:pt>
                <c:pt idx="10">
                  <c:v>38.26835827279725</c:v>
                </c:pt>
                <c:pt idx="11">
                  <c:v>42.83708438571117</c:v>
                </c:pt>
                <c:pt idx="12">
                  <c:v>65.48310846958479</c:v>
                </c:pt>
                <c:pt idx="13">
                  <c:v>43.90168760896595</c:v>
                </c:pt>
                <c:pt idx="14">
                  <c:v>40.70863773590477</c:v>
                </c:pt>
                <c:pt idx="15">
                  <c:v>30.447541720482167</c:v>
                </c:pt>
                <c:pt idx="16">
                  <c:v>55.65117330361246</c:v>
                </c:pt>
                <c:pt idx="17">
                  <c:v>72.40351469628729</c:v>
                </c:pt>
                <c:pt idx="18">
                  <c:v>46.98571565218956</c:v>
                </c:pt>
                <c:pt idx="19">
                  <c:v>24.154468263094063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32.73598697858917</c:v>
                </c:pt>
                <c:pt idx="2">
                  <c:v>27.956826360570687</c:v>
                </c:pt>
                <c:pt idx="3">
                  <c:v>23.423916685237273</c:v>
                </c:pt>
                <c:pt idx="4">
                  <c:v>22.50086829052608</c:v>
                </c:pt>
                <c:pt idx="5">
                  <c:v>18.902629607891313</c:v>
                </c:pt>
                <c:pt idx="6">
                  <c:v>8.046027163775765</c:v>
                </c:pt>
                <c:pt idx="7">
                  <c:v>9.534350041738204</c:v>
                </c:pt>
                <c:pt idx="8">
                  <c:v>18.443710396360512</c:v>
                </c:pt>
                <c:pt idx="9">
                  <c:v>17.68841406826135</c:v>
                </c:pt>
                <c:pt idx="10">
                  <c:v>6.039471324047616</c:v>
                </c:pt>
                <c:pt idx="11">
                  <c:v>23.16160985817375</c:v>
                </c:pt>
                <c:pt idx="12">
                  <c:v>16.454228875493364</c:v>
                </c:pt>
                <c:pt idx="13">
                  <c:v>34.813688671598655</c:v>
                </c:pt>
                <c:pt idx="14">
                  <c:v>16.033295760051292</c:v>
                </c:pt>
                <c:pt idx="15">
                  <c:v>16.715623480000158</c:v>
                </c:pt>
                <c:pt idx="16">
                  <c:v>25.8629891468417</c:v>
                </c:pt>
                <c:pt idx="17">
                  <c:v>29.358792742282596</c:v>
                </c:pt>
                <c:pt idx="18">
                  <c:v>26.882185115318304</c:v>
                </c:pt>
                <c:pt idx="19">
                  <c:v>42.10950984060317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70.53043094904571</c:v>
                </c:pt>
                <c:pt idx="1">
                  <c:v>60.56725477294306</c:v>
                </c:pt>
                <c:pt idx="2">
                  <c:v>49.91078021020037</c:v>
                </c:pt>
                <c:pt idx="3">
                  <c:v>48.32244578089871</c:v>
                </c:pt>
                <c:pt idx="4">
                  <c:v>56.136653037488074</c:v>
                </c:pt>
                <c:pt idx="5">
                  <c:v>54.84298180421985</c:v>
                </c:pt>
                <c:pt idx="6">
                  <c:v>49.603089188994154</c:v>
                </c:pt>
                <c:pt idx="7">
                  <c:v>40.105900218555625</c:v>
                </c:pt>
                <c:pt idx="8">
                  <c:v>56.53057405099541</c:v>
                </c:pt>
                <c:pt idx="9">
                  <c:v>39.19387675997659</c:v>
                </c:pt>
                <c:pt idx="10">
                  <c:v>40.11709239688799</c:v>
                </c:pt>
                <c:pt idx="11">
                  <c:v>68.38467501444802</c:v>
                </c:pt>
                <c:pt idx="12">
                  <c:v>45.46820974978987</c:v>
                </c:pt>
                <c:pt idx="13">
                  <c:v>38.97650562833167</c:v>
                </c:pt>
                <c:pt idx="14">
                  <c:v>43.3280909303677</c:v>
                </c:pt>
                <c:pt idx="15">
                  <c:v>59.33274397985492</c:v>
                </c:pt>
                <c:pt idx="16">
                  <c:v>55.549706773927625</c:v>
                </c:pt>
                <c:pt idx="17">
                  <c:v>53.240771057806725</c:v>
                </c:pt>
                <c:pt idx="18">
                  <c:v>58.52312043718726</c:v>
                </c:pt>
                <c:pt idx="19">
                  <c:v>61.022710493016895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42.04462458840331</c:v>
                </c:pt>
                <c:pt idx="1">
                  <c:v>45.034205569097765</c:v>
                </c:pt>
                <c:pt idx="2">
                  <c:v>43.449430352841865</c:v>
                </c:pt>
                <c:pt idx="3">
                  <c:v>53.278185470882704</c:v>
                </c:pt>
                <c:pt idx="4">
                  <c:v>48.48110955826625</c:v>
                </c:pt>
                <c:pt idx="5">
                  <c:v>45.89700907984245</c:v>
                </c:pt>
                <c:pt idx="6">
                  <c:v>42.326642156052586</c:v>
                </c:pt>
                <c:pt idx="7">
                  <c:v>45.05011927572072</c:v>
                </c:pt>
                <c:pt idx="8">
                  <c:v>48.583703102736855</c:v>
                </c:pt>
                <c:pt idx="9">
                  <c:v>59.463004012229064</c:v>
                </c:pt>
                <c:pt idx="10">
                  <c:v>44.94304343882125</c:v>
                </c:pt>
                <c:pt idx="11">
                  <c:v>60.469510472327215</c:v>
                </c:pt>
                <c:pt idx="12">
                  <c:v>40.74683012201272</c:v>
                </c:pt>
                <c:pt idx="13">
                  <c:v>53.088611978092516</c:v>
                </c:pt>
                <c:pt idx="14">
                  <c:v>51.95210672793539</c:v>
                </c:pt>
                <c:pt idx="15">
                  <c:v>53.28147222666626</c:v>
                </c:pt>
                <c:pt idx="16">
                  <c:v>49.21068745970223</c:v>
                </c:pt>
                <c:pt idx="17">
                  <c:v>46.84285883090256</c:v>
                </c:pt>
                <c:pt idx="18">
                  <c:v>44.48591628420815</c:v>
                </c:pt>
                <c:pt idx="19">
                  <c:v>41.403742501824325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63.0777966623633</c:v>
                </c:pt>
                <c:pt idx="1">
                  <c:v>49.87594310398761</c:v>
                </c:pt>
                <c:pt idx="2">
                  <c:v>52.3033361381372</c:v>
                </c:pt>
                <c:pt idx="3">
                  <c:v>43.64902771048598</c:v>
                </c:pt>
                <c:pt idx="4">
                  <c:v>45.716331321957426</c:v>
                </c:pt>
                <c:pt idx="5">
                  <c:v>48.63340809241033</c:v>
                </c:pt>
                <c:pt idx="6">
                  <c:v>40.815554094211976</c:v>
                </c:pt>
                <c:pt idx="7">
                  <c:v>35.026172619500365</c:v>
                </c:pt>
                <c:pt idx="8">
                  <c:v>41.05987016040862</c:v>
                </c:pt>
                <c:pt idx="9">
                  <c:v>50.4035771477248</c:v>
                </c:pt>
                <c:pt idx="10">
                  <c:v>49.93017360189298</c:v>
                </c:pt>
                <c:pt idx="11">
                  <c:v>55.06845561997234</c:v>
                </c:pt>
                <c:pt idx="12">
                  <c:v>57.38828172810882</c:v>
                </c:pt>
                <c:pt idx="13">
                  <c:v>52.51784419925859</c:v>
                </c:pt>
                <c:pt idx="14">
                  <c:v>45.30699329468807</c:v>
                </c:pt>
                <c:pt idx="15">
                  <c:v>61.4562444520834</c:v>
                </c:pt>
                <c:pt idx="16">
                  <c:v>53.567727334879336</c:v>
                </c:pt>
                <c:pt idx="17">
                  <c:v>47.499273120177996</c:v>
                </c:pt>
                <c:pt idx="18">
                  <c:v>63.338809537329624</c:v>
                </c:pt>
                <c:pt idx="19">
                  <c:v>41.12222139731666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2.0416421308996022</c:v>
                </c:pt>
                <c:pt idx="1">
                  <c:v>2.8869635397556417</c:v>
                </c:pt>
                <c:pt idx="2">
                  <c:v>3.9883797165459303</c:v>
                </c:pt>
                <c:pt idx="3">
                  <c:v>2.0208532355404656</c:v>
                </c:pt>
                <c:pt idx="4">
                  <c:v>3.6056604008195294</c:v>
                </c:pt>
                <c:pt idx="5">
                  <c:v>4.522672361933405</c:v>
                </c:pt>
                <c:pt idx="6">
                  <c:v>4.24832496773987</c:v>
                </c:pt>
                <c:pt idx="7">
                  <c:v>28.09004056720858</c:v>
                </c:pt>
                <c:pt idx="8">
                  <c:v>2.7074467288156407</c:v>
                </c:pt>
                <c:pt idx="9">
                  <c:v>1.8542165736932907</c:v>
                </c:pt>
                <c:pt idx="10">
                  <c:v>4.3108771891718405</c:v>
                </c:pt>
                <c:pt idx="11">
                  <c:v>3.7244684912381527</c:v>
                </c:pt>
                <c:pt idx="12">
                  <c:v>1.7988735615329488</c:v>
                </c:pt>
                <c:pt idx="13">
                  <c:v>3.7479585122150185</c:v>
                </c:pt>
                <c:pt idx="14">
                  <c:v>2.6419796589806808</c:v>
                </c:pt>
                <c:pt idx="15">
                  <c:v>34.427144403428244</c:v>
                </c:pt>
                <c:pt idx="16">
                  <c:v>9.643602247169522</c:v>
                </c:pt>
                <c:pt idx="17">
                  <c:v>12.653596765535733</c:v>
                </c:pt>
                <c:pt idx="18">
                  <c:v>3.997126551258505</c:v>
                </c:pt>
                <c:pt idx="19">
                  <c:v>26.937308588173707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52.57042948058992</c:v>
                </c:pt>
                <c:pt idx="1">
                  <c:v>41.08914734278467</c:v>
                </c:pt>
                <c:pt idx="2">
                  <c:v>36.60736292501116</c:v>
                </c:pt>
                <c:pt idx="3">
                  <c:v>57.93448312068135</c:v>
                </c:pt>
                <c:pt idx="4">
                  <c:v>40.32306986354153</c:v>
                </c:pt>
                <c:pt idx="5">
                  <c:v>36.70161818005861</c:v>
                </c:pt>
                <c:pt idx="6">
                  <c:v>38.956723422213344</c:v>
                </c:pt>
                <c:pt idx="7">
                  <c:v>26.425285394013915</c:v>
                </c:pt>
                <c:pt idx="8">
                  <c:v>54.190365686573855</c:v>
                </c:pt>
                <c:pt idx="9">
                  <c:v>55.5029502227294</c:v>
                </c:pt>
                <c:pt idx="10">
                  <c:v>44.638056270470614</c:v>
                </c:pt>
                <c:pt idx="11">
                  <c:v>55.47060019385536</c:v>
                </c:pt>
                <c:pt idx="12">
                  <c:v>49.16137607383169</c:v>
                </c:pt>
                <c:pt idx="13">
                  <c:v>27.885740320229075</c:v>
                </c:pt>
                <c:pt idx="14">
                  <c:v>28.939137992813805</c:v>
                </c:pt>
                <c:pt idx="15">
                  <c:v>56.885081697133444</c:v>
                </c:pt>
                <c:pt idx="16">
                  <c:v>61.9037939639763</c:v>
                </c:pt>
                <c:pt idx="17">
                  <c:v>18.082776761104874</c:v>
                </c:pt>
                <c:pt idx="18">
                  <c:v>43.27550689672328</c:v>
                </c:pt>
                <c:pt idx="19">
                  <c:v>46.64111146719545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42.551288511588695</c:v>
                </c:pt>
                <c:pt idx="1">
                  <c:v>33.811231361988334</c:v>
                </c:pt>
                <c:pt idx="2">
                  <c:v>38.20466861859535</c:v>
                </c:pt>
                <c:pt idx="3">
                  <c:v>27.52112185449223</c:v>
                </c:pt>
                <c:pt idx="4">
                  <c:v>27.648949616187945</c:v>
                </c:pt>
                <c:pt idx="5">
                  <c:v>49.957376645078156</c:v>
                </c:pt>
                <c:pt idx="6">
                  <c:v>49.046441416702734</c:v>
                </c:pt>
                <c:pt idx="7">
                  <c:v>20.335195510060505</c:v>
                </c:pt>
                <c:pt idx="8">
                  <c:v>21.111617903397274</c:v>
                </c:pt>
                <c:pt idx="9">
                  <c:v>35.118010366686306</c:v>
                </c:pt>
                <c:pt idx="10">
                  <c:v>48.208187452555975</c:v>
                </c:pt>
                <c:pt idx="11">
                  <c:v>48.60277881422621</c:v>
                </c:pt>
                <c:pt idx="12">
                  <c:v>40.82357686000391</c:v>
                </c:pt>
                <c:pt idx="13">
                  <c:v>47.08069662573476</c:v>
                </c:pt>
                <c:pt idx="14">
                  <c:v>48.860899163253215</c:v>
                </c:pt>
                <c:pt idx="15">
                  <c:v>28.224537759347832</c:v>
                </c:pt>
                <c:pt idx="16">
                  <c:v>44.340685158841666</c:v>
                </c:pt>
                <c:pt idx="17">
                  <c:v>39.63914562759852</c:v>
                </c:pt>
                <c:pt idx="18">
                  <c:v>31.67147090087198</c:v>
                </c:pt>
                <c:pt idx="19">
                  <c:v>28.585150267873942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5.982171015861583</c:v>
                </c:pt>
                <c:pt idx="1">
                  <c:v>4.6376702090925495</c:v>
                </c:pt>
                <c:pt idx="2">
                  <c:v>3.196151720109504</c:v>
                </c:pt>
                <c:pt idx="3">
                  <c:v>4.277682195548769</c:v>
                </c:pt>
                <c:pt idx="4">
                  <c:v>6.891810940235967</c:v>
                </c:pt>
                <c:pt idx="5">
                  <c:v>8.849112645624947</c:v>
                </c:pt>
                <c:pt idx="6">
                  <c:v>6.859037002619723</c:v>
                </c:pt>
                <c:pt idx="7">
                  <c:v>5.077166997589032</c:v>
                </c:pt>
                <c:pt idx="8">
                  <c:v>10.648252202663619</c:v>
                </c:pt>
                <c:pt idx="9">
                  <c:v>5.118270200436109</c:v>
                </c:pt>
                <c:pt idx="10">
                  <c:v>5.0171467203293965</c:v>
                </c:pt>
                <c:pt idx="11">
                  <c:v>5.397122245449553</c:v>
                </c:pt>
                <c:pt idx="12">
                  <c:v>2.017299732947826</c:v>
                </c:pt>
                <c:pt idx="13">
                  <c:v>4.624427547970973</c:v>
                </c:pt>
                <c:pt idx="14">
                  <c:v>6.314452114611529</c:v>
                </c:pt>
                <c:pt idx="15">
                  <c:v>5.214240333219642</c:v>
                </c:pt>
                <c:pt idx="16">
                  <c:v>2.8345740196368396</c:v>
                </c:pt>
                <c:pt idx="17">
                  <c:v>68.7812224749006</c:v>
                </c:pt>
                <c:pt idx="18">
                  <c:v>8.888313474909719</c:v>
                </c:pt>
                <c:pt idx="19">
                  <c:v>3.59680112788205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心血管内科</c:v>
                </c:pt>
                <c:pt idx="6">
                  <c:v>产科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胸外科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重症医学科</c:v>
                </c:pt>
                <c:pt idx="13">
                  <c:v>妇科妇二科合并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泌尿外科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44.61775043286871</c:v>
                </c:pt>
                <c:pt idx="1">
                  <c:v>77.61163287998554</c:v>
                </c:pt>
                <c:pt idx="2">
                  <c:v>44.41129311321899</c:v>
                </c:pt>
                <c:pt idx="3">
                  <c:v>86.08111473488243</c:v>
                </c:pt>
                <c:pt idx="4">
                  <c:v>52.42904944876892</c:v>
                </c:pt>
                <c:pt idx="5">
                  <c:v>53.370609177985045</c:v>
                </c:pt>
                <c:pt idx="6">
                  <c:v>42.23397397820378</c:v>
                </c:pt>
                <c:pt idx="7">
                  <c:v>33.28176472328372</c:v>
                </c:pt>
                <c:pt idx="8">
                  <c:v>41.77777711140221</c:v>
                </c:pt>
                <c:pt idx="9">
                  <c:v>12.231960833608744</c:v>
                </c:pt>
                <c:pt idx="10">
                  <c:v>42.83708438571117</c:v>
                </c:pt>
                <c:pt idx="11">
                  <c:v>38.26835827279725</c:v>
                </c:pt>
                <c:pt idx="12">
                  <c:v>72.76128384121505</c:v>
                </c:pt>
                <c:pt idx="13">
                  <c:v>43.90168760896595</c:v>
                </c:pt>
                <c:pt idx="14">
                  <c:v>50.05242317029879</c:v>
                </c:pt>
                <c:pt idx="15">
                  <c:v>57.81322564607893</c:v>
                </c:pt>
                <c:pt idx="16">
                  <c:v>72.40351469628729</c:v>
                </c:pt>
                <c:pt idx="17">
                  <c:v>59.74948451304334</c:v>
                </c:pt>
                <c:pt idx="18">
                  <c:v>60.968614282109534</c:v>
                </c:pt>
                <c:pt idx="19">
                  <c:v>56.71820831239619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29.358792742282596</c:v>
                </c:pt>
                <c:pt idx="1">
                  <c:v>27.175731953318056</c:v>
                </c:pt>
                <c:pt idx="2">
                  <c:v>17.44321957363705</c:v>
                </c:pt>
                <c:pt idx="3">
                  <c:v>13.156313618453243</c:v>
                </c:pt>
                <c:pt idx="4">
                  <c:v>32.23063679701193</c:v>
                </c:pt>
                <c:pt idx="5">
                  <c:v>10.566331542304203</c:v>
                </c:pt>
                <c:pt idx="6">
                  <c:v>18.443710396360512</c:v>
                </c:pt>
                <c:pt idx="7">
                  <c:v>17.936997293846588</c:v>
                </c:pt>
                <c:pt idx="8">
                  <c:v>30.388383248553605</c:v>
                </c:pt>
                <c:pt idx="9">
                  <c:v>24.602556628532408</c:v>
                </c:pt>
                <c:pt idx="10">
                  <c:v>26.882185115318304</c:v>
                </c:pt>
                <c:pt idx="11">
                  <c:v>18.902629607891313</c:v>
                </c:pt>
                <c:pt idx="12">
                  <c:v>28.24858382206984</c:v>
                </c:pt>
                <c:pt idx="13">
                  <c:v>14.590413838465633</c:v>
                </c:pt>
                <c:pt idx="14">
                  <c:v>18.89172502584815</c:v>
                </c:pt>
                <c:pt idx="15">
                  <c:v>17.316770225380452</c:v>
                </c:pt>
                <c:pt idx="16">
                  <c:v>23.13099070037743</c:v>
                </c:pt>
                <c:pt idx="17">
                  <c:v>4.6740003047062375</c:v>
                </c:pt>
                <c:pt idx="18">
                  <c:v>22.50086829052608</c:v>
                </c:pt>
                <c:pt idx="19">
                  <c:v>8.046027163775765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53.240771057806725</c:v>
                </c:pt>
                <c:pt idx="1">
                  <c:v>41.824083496534605</c:v>
                </c:pt>
                <c:pt idx="2">
                  <c:v>50.49405812824339</c:v>
                </c:pt>
                <c:pt idx="3">
                  <c:v>41.096300390462694</c:v>
                </c:pt>
                <c:pt idx="4">
                  <c:v>41.3190122366282</c:v>
                </c:pt>
                <c:pt idx="5">
                  <c:v>46.69163992351449</c:v>
                </c:pt>
                <c:pt idx="6">
                  <c:v>56.53057405099541</c:v>
                </c:pt>
                <c:pt idx="7">
                  <c:v>72.08419753078095</c:v>
                </c:pt>
                <c:pt idx="8">
                  <c:v>47.04131439817536</c:v>
                </c:pt>
                <c:pt idx="9">
                  <c:v>47.23320157829313</c:v>
                </c:pt>
                <c:pt idx="10">
                  <c:v>58.52312043718726</c:v>
                </c:pt>
                <c:pt idx="11">
                  <c:v>54.84298180421985</c:v>
                </c:pt>
                <c:pt idx="12">
                  <c:v>48.28276058996214</c:v>
                </c:pt>
                <c:pt idx="13">
                  <c:v>51.715809023293964</c:v>
                </c:pt>
                <c:pt idx="14">
                  <c:v>61.33360476703527</c:v>
                </c:pt>
                <c:pt idx="15">
                  <c:v>42.520353106227155</c:v>
                </c:pt>
                <c:pt idx="16">
                  <c:v>56.988377398838196</c:v>
                </c:pt>
                <c:pt idx="17">
                  <c:v>51.38269872676063</c:v>
                </c:pt>
                <c:pt idx="18">
                  <c:v>56.136653037488074</c:v>
                </c:pt>
                <c:pt idx="19">
                  <c:v>49.603089188994154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46.84285883090256</c:v>
                </c:pt>
                <c:pt idx="1">
                  <c:v>52.16012849338687</c:v>
                </c:pt>
                <c:pt idx="2">
                  <c:v>56.46178992531378</c:v>
                </c:pt>
                <c:pt idx="3">
                  <c:v>51.136138643786914</c:v>
                </c:pt>
                <c:pt idx="4">
                  <c:v>38.60043706867126</c:v>
                </c:pt>
                <c:pt idx="5">
                  <c:v>57.06479309567973</c:v>
                </c:pt>
                <c:pt idx="6">
                  <c:v>48.583703102736855</c:v>
                </c:pt>
                <c:pt idx="7">
                  <c:v>43.40916927095489</c:v>
                </c:pt>
                <c:pt idx="8">
                  <c:v>59.87580342904919</c:v>
                </c:pt>
                <c:pt idx="9">
                  <c:v>48.89906493311241</c:v>
                </c:pt>
                <c:pt idx="10">
                  <c:v>44.48591628420815</c:v>
                </c:pt>
                <c:pt idx="11">
                  <c:v>45.89700907984245</c:v>
                </c:pt>
                <c:pt idx="12">
                  <c:v>36.812473596302354</c:v>
                </c:pt>
                <c:pt idx="13">
                  <c:v>47.46266612880993</c:v>
                </c:pt>
                <c:pt idx="14">
                  <c:v>43.57482940119198</c:v>
                </c:pt>
                <c:pt idx="15">
                  <c:v>42.55865092923047</c:v>
                </c:pt>
                <c:pt idx="16">
                  <c:v>55.77209353779263</c:v>
                </c:pt>
                <c:pt idx="17">
                  <c:v>46.295662931675</c:v>
                </c:pt>
                <c:pt idx="18">
                  <c:v>48.48110955826625</c:v>
                </c:pt>
                <c:pt idx="19">
                  <c:v>42.326642156052586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47.499273120177996</c:v>
                </c:pt>
                <c:pt idx="1">
                  <c:v>47.274004803277954</c:v>
                </c:pt>
                <c:pt idx="2">
                  <c:v>38.01718155814187</c:v>
                </c:pt>
                <c:pt idx="3">
                  <c:v>44.14548955445657</c:v>
                </c:pt>
                <c:pt idx="4">
                  <c:v>28.978714744066885</c:v>
                </c:pt>
                <c:pt idx="5">
                  <c:v>51.73117915623561</c:v>
                </c:pt>
                <c:pt idx="6">
                  <c:v>41.05987016040862</c:v>
                </c:pt>
                <c:pt idx="7">
                  <c:v>47.314203282709045</c:v>
                </c:pt>
                <c:pt idx="8">
                  <c:v>42.36824063743739</c:v>
                </c:pt>
                <c:pt idx="9">
                  <c:v>51.30405178277345</c:v>
                </c:pt>
                <c:pt idx="10">
                  <c:v>63.338809537329624</c:v>
                </c:pt>
                <c:pt idx="11">
                  <c:v>48.63340809241033</c:v>
                </c:pt>
                <c:pt idx="12">
                  <c:v>33.8157817821445</c:v>
                </c:pt>
                <c:pt idx="13">
                  <c:v>59.18461078008993</c:v>
                </c:pt>
                <c:pt idx="14">
                  <c:v>56.937894251305465</c:v>
                </c:pt>
                <c:pt idx="15">
                  <c:v>50.34689382795829</c:v>
                </c:pt>
                <c:pt idx="16">
                  <c:v>45.96529870863008</c:v>
                </c:pt>
                <c:pt idx="17">
                  <c:v>40.700542785647336</c:v>
                </c:pt>
                <c:pt idx="18">
                  <c:v>45.716331321957426</c:v>
                </c:pt>
                <c:pt idx="19">
                  <c:v>40.815554094211976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12.653596765535733</c:v>
                </c:pt>
                <c:pt idx="1">
                  <c:v>3.1329329791024785</c:v>
                </c:pt>
                <c:pt idx="2">
                  <c:v>5.4745904083545005</c:v>
                </c:pt>
                <c:pt idx="3">
                  <c:v>3.214043111083136</c:v>
                </c:pt>
                <c:pt idx="4">
                  <c:v>2.628067210195936</c:v>
                </c:pt>
                <c:pt idx="5">
                  <c:v>1.4582449289028176</c:v>
                </c:pt>
                <c:pt idx="6">
                  <c:v>2.7074467288156407</c:v>
                </c:pt>
                <c:pt idx="7">
                  <c:v>26.764172832510837</c:v>
                </c:pt>
                <c:pt idx="8">
                  <c:v>6.902819551846507</c:v>
                </c:pt>
                <c:pt idx="9">
                  <c:v>10.42193181587477</c:v>
                </c:pt>
                <c:pt idx="10">
                  <c:v>3.997126551258505</c:v>
                </c:pt>
                <c:pt idx="11">
                  <c:v>4.522672361933405</c:v>
                </c:pt>
                <c:pt idx="12">
                  <c:v>1.8113887430118425</c:v>
                </c:pt>
                <c:pt idx="13">
                  <c:v>2.6337062870921506</c:v>
                </c:pt>
                <c:pt idx="14">
                  <c:v>5.853914191194315</c:v>
                </c:pt>
                <c:pt idx="15">
                  <c:v>4.750288307216526</c:v>
                </c:pt>
                <c:pt idx="16">
                  <c:v>3.6718530256916893</c:v>
                </c:pt>
                <c:pt idx="17">
                  <c:v>4.129046872465557</c:v>
                </c:pt>
                <c:pt idx="18">
                  <c:v>3.6056604008195294</c:v>
                </c:pt>
                <c:pt idx="19">
                  <c:v>4.24832496773987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18.082776761104874</c:v>
                </c:pt>
                <c:pt idx="1">
                  <c:v>44.88361639630603</c:v>
                </c:pt>
                <c:pt idx="2">
                  <c:v>41.624726745812275</c:v>
                </c:pt>
                <c:pt idx="3">
                  <c:v>50.94964869969928</c:v>
                </c:pt>
                <c:pt idx="4">
                  <c:v>51.21602502031901</c:v>
                </c:pt>
                <c:pt idx="5">
                  <c:v>28.991867143736517</c:v>
                </c:pt>
                <c:pt idx="6">
                  <c:v>54.190365686573855</c:v>
                </c:pt>
                <c:pt idx="7">
                  <c:v>34.56881536812845</c:v>
                </c:pt>
                <c:pt idx="8">
                  <c:v>20.513012460895954</c:v>
                </c:pt>
                <c:pt idx="9">
                  <c:v>31.061050884805987</c:v>
                </c:pt>
                <c:pt idx="10">
                  <c:v>43.27550689672328</c:v>
                </c:pt>
                <c:pt idx="11">
                  <c:v>36.70161818005861</c:v>
                </c:pt>
                <c:pt idx="12">
                  <c:v>44.94412481754151</c:v>
                </c:pt>
                <c:pt idx="13">
                  <c:v>45.65751746174488</c:v>
                </c:pt>
                <c:pt idx="14">
                  <c:v>62.48945069631917</c:v>
                </c:pt>
                <c:pt idx="15">
                  <c:v>57.26209932739439</c:v>
                </c:pt>
                <c:pt idx="16">
                  <c:v>46.550051815364455</c:v>
                </c:pt>
                <c:pt idx="17">
                  <c:v>50.25735029138556</c:v>
                </c:pt>
                <c:pt idx="18">
                  <c:v>40.32306986354153</c:v>
                </c:pt>
                <c:pt idx="19">
                  <c:v>38.956723422213344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39.63914562759852</c:v>
                </c:pt>
                <c:pt idx="1">
                  <c:v>37.56192572114759</c:v>
                </c:pt>
                <c:pt idx="2">
                  <c:v>30.29215878026675</c:v>
                </c:pt>
                <c:pt idx="3">
                  <c:v>21.09525232673674</c:v>
                </c:pt>
                <c:pt idx="4">
                  <c:v>39.56876787921777</c:v>
                </c:pt>
                <c:pt idx="5">
                  <c:v>61.11895471918926</c:v>
                </c:pt>
                <c:pt idx="6">
                  <c:v>21.111617903397274</c:v>
                </c:pt>
                <c:pt idx="7">
                  <c:v>27.44945080653563</c:v>
                </c:pt>
                <c:pt idx="8">
                  <c:v>33.2262621856691</c:v>
                </c:pt>
                <c:pt idx="9">
                  <c:v>46.11172196932235</c:v>
                </c:pt>
                <c:pt idx="10">
                  <c:v>31.67147090087198</c:v>
                </c:pt>
                <c:pt idx="11">
                  <c:v>49.957376645078156</c:v>
                </c:pt>
                <c:pt idx="12">
                  <c:v>17.65226980202351</c:v>
                </c:pt>
                <c:pt idx="13">
                  <c:v>29.32032038760717</c:v>
                </c:pt>
                <c:pt idx="14">
                  <c:v>8.88472873857314</c:v>
                </c:pt>
                <c:pt idx="15">
                  <c:v>27.19934134350785</c:v>
                </c:pt>
                <c:pt idx="16">
                  <c:v>28.318053950602877</c:v>
                </c:pt>
                <c:pt idx="17">
                  <c:v>37.0359903793736</c:v>
                </c:pt>
                <c:pt idx="18">
                  <c:v>27.648949616187945</c:v>
                </c:pt>
                <c:pt idx="19">
                  <c:v>49.046441416702734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37.56196978082301</c:v>
                </c:pt>
                <c:pt idx="1">
                  <c:v>24.490227871152708</c:v>
                </c:pt>
                <c:pt idx="2">
                  <c:v>36.76546494485024</c:v>
                </c:pt>
                <c:pt idx="3">
                  <c:v>29.131459192332674</c:v>
                </c:pt>
                <c:pt idx="4">
                  <c:v>32.636825928087404</c:v>
                </c:pt>
                <c:pt idx="5">
                  <c:v>23.861661148232827</c:v>
                </c:pt>
                <c:pt idx="6">
                  <c:v>42.715152610209856</c:v>
                </c:pt>
                <c:pt idx="7">
                  <c:v>32.77916979144774</c:v>
                </c:pt>
                <c:pt idx="8">
                  <c:v>35.74765475926236</c:v>
                </c:pt>
                <c:pt idx="9">
                  <c:v>31.671284799669788</c:v>
                </c:pt>
                <c:pt idx="10">
                  <c:v>37.31851988224649</c:v>
                </c:pt>
                <c:pt idx="11">
                  <c:v>43.67929981937805</c:v>
                </c:pt>
                <c:pt idx="12">
                  <c:v>35.30185199263601</c:v>
                </c:pt>
                <c:pt idx="13">
                  <c:v>36.044662287050535</c:v>
                </c:pt>
                <c:pt idx="14">
                  <c:v>27.965534612623568</c:v>
                </c:pt>
                <c:pt idx="15">
                  <c:v>34.39827013225751</c:v>
                </c:pt>
                <c:pt idx="16">
                  <c:v>23.99472180170492</c:v>
                </c:pt>
                <c:pt idx="17">
                  <c:v>31.53777877402788</c:v>
                </c:pt>
                <c:pt idx="18">
                  <c:v>46.818367619664734</c:v>
                </c:pt>
                <c:pt idx="19">
                  <c:v>43.46877026265259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儿科</c:v>
                </c:pt>
                <c:pt idx="2">
                  <c:v>康复科</c:v>
                </c:pt>
                <c:pt idx="3">
                  <c:v>神经外科</c:v>
                </c:pt>
                <c:pt idx="4">
                  <c:v>皮肤科</c:v>
                </c:pt>
                <c:pt idx="5">
                  <c:v>眼科</c:v>
                </c:pt>
                <c:pt idx="6">
                  <c:v>脾胃病科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推拿科</c:v>
                </c:pt>
                <c:pt idx="10">
                  <c:v>脾胃科消化科合并</c:v>
                </c:pt>
                <c:pt idx="11">
                  <c:v>心血管内科</c:v>
                </c:pt>
                <c:pt idx="12">
                  <c:v>心病二科</c:v>
                </c:pt>
                <c:pt idx="13">
                  <c:v>内分泌科</c:v>
                </c:pt>
                <c:pt idx="14">
                  <c:v>肾脏内科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59.74948451304334</c:v>
                </c:pt>
                <c:pt idx="1">
                  <c:v>26.16442003435347</c:v>
                </c:pt>
                <c:pt idx="2">
                  <c:v>28.42764766293826</c:v>
                </c:pt>
                <c:pt idx="3">
                  <c:v>41.806571556730105</c:v>
                </c:pt>
                <c:pt idx="4">
                  <c:v>50.01308608796658</c:v>
                </c:pt>
                <c:pt idx="5">
                  <c:v>73.08653382311967</c:v>
                </c:pt>
                <c:pt idx="6">
                  <c:v>41.77777711140221</c:v>
                </c:pt>
                <c:pt idx="7">
                  <c:v>78.68639029636222</c:v>
                </c:pt>
                <c:pt idx="8">
                  <c:v>66.80534667502316</c:v>
                </c:pt>
                <c:pt idx="9">
                  <c:v>40.70863773590477</c:v>
                </c:pt>
                <c:pt idx="10">
                  <c:v>60.968614282109534</c:v>
                </c:pt>
                <c:pt idx="11">
                  <c:v>53.370609177985045</c:v>
                </c:pt>
                <c:pt idx="12">
                  <c:v>89.18630006955463</c:v>
                </c:pt>
                <c:pt idx="13">
                  <c:v>52.26537488219521</c:v>
                </c:pt>
                <c:pt idx="14">
                  <c:v>9.578131288203856</c:v>
                </c:pt>
                <c:pt idx="15">
                  <c:v>46.80218324279309</c:v>
                </c:pt>
                <c:pt idx="16">
                  <c:v>37.80315143806267</c:v>
                </c:pt>
                <c:pt idx="17">
                  <c:v>58.28412141434952</c:v>
                </c:pt>
                <c:pt idx="18">
                  <c:v>52.42904944876892</c:v>
                </c:pt>
                <c:pt idx="19">
                  <c:v>42.23397397820378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28.24858382206984</c:v>
                </c:pt>
                <c:pt idx="1">
                  <c:v>10.417532771340007</c:v>
                </c:pt>
                <c:pt idx="2">
                  <c:v>23.423916685237273</c:v>
                </c:pt>
                <c:pt idx="3">
                  <c:v>17.936997293846588</c:v>
                </c:pt>
                <c:pt idx="4">
                  <c:v>35.28143955553917</c:v>
                </c:pt>
                <c:pt idx="5">
                  <c:v>32.73598697858917</c:v>
                </c:pt>
                <c:pt idx="6">
                  <c:v>6.5168978850062995</c:v>
                </c:pt>
                <c:pt idx="7">
                  <c:v>10.566331542304203</c:v>
                </c:pt>
                <c:pt idx="8">
                  <c:v>16.454228875493364</c:v>
                </c:pt>
                <c:pt idx="9">
                  <c:v>25.8629891468417</c:v>
                </c:pt>
                <c:pt idx="10">
                  <c:v>30.388383248553605</c:v>
                </c:pt>
                <c:pt idx="11">
                  <c:v>13.734933724685337</c:v>
                </c:pt>
                <c:pt idx="12">
                  <c:v>26.17331274156613</c:v>
                </c:pt>
                <c:pt idx="13">
                  <c:v>28.035710529434887</c:v>
                </c:pt>
                <c:pt idx="14">
                  <c:v>20.201768541190813</c:v>
                </c:pt>
                <c:pt idx="15">
                  <c:v>26.882185115318304</c:v>
                </c:pt>
                <c:pt idx="16">
                  <c:v>29.358792742282596</c:v>
                </c:pt>
                <c:pt idx="17">
                  <c:v>4.6740003047062375</c:v>
                </c:pt>
                <c:pt idx="18">
                  <c:v>16.715623480000158</c:v>
                </c:pt>
                <c:pt idx="19">
                  <c:v>23.821946369745593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48.28276058996214</c:v>
                </c:pt>
                <c:pt idx="1">
                  <c:v>43.62623646019417</c:v>
                </c:pt>
                <c:pt idx="2">
                  <c:v>48.32244578089871</c:v>
                </c:pt>
                <c:pt idx="3">
                  <c:v>72.08419753078095</c:v>
                </c:pt>
                <c:pt idx="4">
                  <c:v>52.46141112643265</c:v>
                </c:pt>
                <c:pt idx="5">
                  <c:v>60.56725477294306</c:v>
                </c:pt>
                <c:pt idx="6">
                  <c:v>56.31280580718316</c:v>
                </c:pt>
                <c:pt idx="7">
                  <c:v>46.69163992351449</c:v>
                </c:pt>
                <c:pt idx="8">
                  <c:v>45.46820974978987</c:v>
                </c:pt>
                <c:pt idx="9">
                  <c:v>55.549706773927625</c:v>
                </c:pt>
                <c:pt idx="10">
                  <c:v>47.04131439817536</c:v>
                </c:pt>
                <c:pt idx="11">
                  <c:v>56.651853583063605</c:v>
                </c:pt>
                <c:pt idx="12">
                  <c:v>48.31720135113806</c:v>
                </c:pt>
                <c:pt idx="13">
                  <c:v>38.149978036796966</c:v>
                </c:pt>
                <c:pt idx="14">
                  <c:v>60.08914713191573</c:v>
                </c:pt>
                <c:pt idx="15">
                  <c:v>58.52312043718726</c:v>
                </c:pt>
                <c:pt idx="16">
                  <c:v>53.240771057806725</c:v>
                </c:pt>
                <c:pt idx="17">
                  <c:v>51.38269872676063</c:v>
                </c:pt>
                <c:pt idx="18">
                  <c:v>59.33274397985492</c:v>
                </c:pt>
                <c:pt idx="19">
                  <c:v>51.39390674131967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36.812473596302354</c:v>
                </c:pt>
                <c:pt idx="1">
                  <c:v>52.82441316931411</c:v>
                </c:pt>
                <c:pt idx="2">
                  <c:v>53.278185470882704</c:v>
                </c:pt>
                <c:pt idx="3">
                  <c:v>43.40916927095489</c:v>
                </c:pt>
                <c:pt idx="4">
                  <c:v>52.26374842666584</c:v>
                </c:pt>
                <c:pt idx="5">
                  <c:v>45.034205569097765</c:v>
                </c:pt>
                <c:pt idx="6">
                  <c:v>51.469564599332664</c:v>
                </c:pt>
                <c:pt idx="7">
                  <c:v>57.06479309567973</c:v>
                </c:pt>
                <c:pt idx="8">
                  <c:v>40.74683012201272</c:v>
                </c:pt>
                <c:pt idx="9">
                  <c:v>49.21068745970223</c:v>
                </c:pt>
                <c:pt idx="10">
                  <c:v>59.87580342904919</c:v>
                </c:pt>
                <c:pt idx="11">
                  <c:v>45.34491023883906</c:v>
                </c:pt>
                <c:pt idx="12">
                  <c:v>48.74620443697232</c:v>
                </c:pt>
                <c:pt idx="13">
                  <c:v>56.95563730883416</c:v>
                </c:pt>
                <c:pt idx="14">
                  <c:v>58.205942690406424</c:v>
                </c:pt>
                <c:pt idx="15">
                  <c:v>44.48591628420815</c:v>
                </c:pt>
                <c:pt idx="16">
                  <c:v>46.84285883090256</c:v>
                </c:pt>
                <c:pt idx="17">
                  <c:v>46.295662931675</c:v>
                </c:pt>
                <c:pt idx="18">
                  <c:v>53.28147222666626</c:v>
                </c:pt>
                <c:pt idx="19">
                  <c:v>46.14241006147169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33.8157817821445</c:v>
                </c:pt>
                <c:pt idx="1">
                  <c:v>48.844093289549456</c:v>
                </c:pt>
                <c:pt idx="2">
                  <c:v>43.64902771048598</c:v>
                </c:pt>
                <c:pt idx="3">
                  <c:v>47.314203282709045</c:v>
                </c:pt>
                <c:pt idx="4">
                  <c:v>42.56796671111704</c:v>
                </c:pt>
                <c:pt idx="5">
                  <c:v>49.87594310398761</c:v>
                </c:pt>
                <c:pt idx="6">
                  <c:v>36.48260711090965</c:v>
                </c:pt>
                <c:pt idx="7">
                  <c:v>51.73117915623561</c:v>
                </c:pt>
                <c:pt idx="8">
                  <c:v>57.38828172810882</c:v>
                </c:pt>
                <c:pt idx="9">
                  <c:v>53.567727334879336</c:v>
                </c:pt>
                <c:pt idx="10">
                  <c:v>42.36824063743739</c:v>
                </c:pt>
                <c:pt idx="11">
                  <c:v>50.382573517506835</c:v>
                </c:pt>
                <c:pt idx="12">
                  <c:v>44.1483171121283</c:v>
                </c:pt>
                <c:pt idx="13">
                  <c:v>39.07758999792963</c:v>
                </c:pt>
                <c:pt idx="14">
                  <c:v>53.61628888566057</c:v>
                </c:pt>
                <c:pt idx="15">
                  <c:v>63.338809537329624</c:v>
                </c:pt>
                <c:pt idx="16">
                  <c:v>47.499273120177996</c:v>
                </c:pt>
                <c:pt idx="17">
                  <c:v>40.700542785647336</c:v>
                </c:pt>
                <c:pt idx="18">
                  <c:v>61.4562444520834</c:v>
                </c:pt>
                <c:pt idx="19">
                  <c:v>42.82919399902209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1.8113887430118425</c:v>
                </c:pt>
                <c:pt idx="1">
                  <c:v>6.310366706390556</c:v>
                </c:pt>
                <c:pt idx="2">
                  <c:v>2.0208532355404656</c:v>
                </c:pt>
                <c:pt idx="3">
                  <c:v>26.764172832510837</c:v>
                </c:pt>
                <c:pt idx="4">
                  <c:v>2.968413318051005</c:v>
                </c:pt>
                <c:pt idx="5">
                  <c:v>2.8869635397556417</c:v>
                </c:pt>
                <c:pt idx="6">
                  <c:v>6.748649961015865</c:v>
                </c:pt>
                <c:pt idx="7">
                  <c:v>1.4582449289028176</c:v>
                </c:pt>
                <c:pt idx="8">
                  <c:v>1.7988735615329488</c:v>
                </c:pt>
                <c:pt idx="9">
                  <c:v>9.643602247169522</c:v>
                </c:pt>
                <c:pt idx="10">
                  <c:v>6.902819551846507</c:v>
                </c:pt>
                <c:pt idx="11">
                  <c:v>5.43778037573704</c:v>
                </c:pt>
                <c:pt idx="12">
                  <c:v>32.56311745736739</c:v>
                </c:pt>
                <c:pt idx="13">
                  <c:v>30.899519948864118</c:v>
                </c:pt>
                <c:pt idx="14">
                  <c:v>5.671248000691931</c:v>
                </c:pt>
                <c:pt idx="15">
                  <c:v>3.997126551258505</c:v>
                </c:pt>
                <c:pt idx="16">
                  <c:v>12.653596765535733</c:v>
                </c:pt>
                <c:pt idx="17">
                  <c:v>4.129046872465557</c:v>
                </c:pt>
                <c:pt idx="18">
                  <c:v>34.427144403428244</c:v>
                </c:pt>
                <c:pt idx="19">
                  <c:v>2.6224327089502877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44.94412481754151</c:v>
                </c:pt>
                <c:pt idx="1">
                  <c:v>51.64325804836487</c:v>
                </c:pt>
                <c:pt idx="2">
                  <c:v>57.93448312068135</c:v>
                </c:pt>
                <c:pt idx="3">
                  <c:v>34.56881536812845</c:v>
                </c:pt>
                <c:pt idx="4">
                  <c:v>51.12024408396477</c:v>
                </c:pt>
                <c:pt idx="5">
                  <c:v>41.08914734278467</c:v>
                </c:pt>
                <c:pt idx="6">
                  <c:v>31.42410581523571</c:v>
                </c:pt>
                <c:pt idx="7">
                  <c:v>28.991867143736517</c:v>
                </c:pt>
                <c:pt idx="8">
                  <c:v>49.16137607383169</c:v>
                </c:pt>
                <c:pt idx="9">
                  <c:v>61.9037939639763</c:v>
                </c:pt>
                <c:pt idx="10">
                  <c:v>20.513012460895954</c:v>
                </c:pt>
                <c:pt idx="11">
                  <c:v>47.43980554658921</c:v>
                </c:pt>
                <c:pt idx="12">
                  <c:v>48.13099963041339</c:v>
                </c:pt>
                <c:pt idx="13">
                  <c:v>47.949720340752194</c:v>
                </c:pt>
                <c:pt idx="14">
                  <c:v>22.327399996930517</c:v>
                </c:pt>
                <c:pt idx="15">
                  <c:v>43.27550689672328</c:v>
                </c:pt>
                <c:pt idx="16">
                  <c:v>18.082776761104874</c:v>
                </c:pt>
                <c:pt idx="17">
                  <c:v>50.25735029138556</c:v>
                </c:pt>
                <c:pt idx="18">
                  <c:v>56.885081697133444</c:v>
                </c:pt>
                <c:pt idx="19">
                  <c:v>31.48560153727754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17.65226980202351</c:v>
                </c:pt>
                <c:pt idx="1">
                  <c:v>57.08383462057492</c:v>
                </c:pt>
                <c:pt idx="2">
                  <c:v>27.52112185449223</c:v>
                </c:pt>
                <c:pt idx="3">
                  <c:v>27.44945080653563</c:v>
                </c:pt>
                <c:pt idx="4">
                  <c:v>49.32401370179849</c:v>
                </c:pt>
                <c:pt idx="5">
                  <c:v>33.811231361988334</c:v>
                </c:pt>
                <c:pt idx="6">
                  <c:v>31.62203402752791</c:v>
                </c:pt>
                <c:pt idx="7">
                  <c:v>61.11895471918926</c:v>
                </c:pt>
                <c:pt idx="8">
                  <c:v>40.82357686000391</c:v>
                </c:pt>
                <c:pt idx="9">
                  <c:v>44.340685158841666</c:v>
                </c:pt>
                <c:pt idx="10">
                  <c:v>33.2262621856691</c:v>
                </c:pt>
                <c:pt idx="11">
                  <c:v>39.06826693960927</c:v>
                </c:pt>
                <c:pt idx="12">
                  <c:v>47.59114033150776</c:v>
                </c:pt>
                <c:pt idx="13">
                  <c:v>27.578312227650322</c:v>
                </c:pt>
                <c:pt idx="14">
                  <c:v>19.751314567313553</c:v>
                </c:pt>
                <c:pt idx="15">
                  <c:v>31.67147090087198</c:v>
                </c:pt>
                <c:pt idx="16">
                  <c:v>39.63914562759852</c:v>
                </c:pt>
                <c:pt idx="17">
                  <c:v>37.0359903793736</c:v>
                </c:pt>
                <c:pt idx="18">
                  <c:v>28.224537759347832</c:v>
                </c:pt>
                <c:pt idx="19">
                  <c:v>27.95029731287493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35.30185199263601</c:v>
                </c:pt>
                <c:pt idx="1">
                  <c:v>33.96461251116207</c:v>
                </c:pt>
                <c:pt idx="2">
                  <c:v>48.139985355635275</c:v>
                </c:pt>
                <c:pt idx="3">
                  <c:v>32.77916979144774</c:v>
                </c:pt>
                <c:pt idx="4">
                  <c:v>23.35070853102686</c:v>
                </c:pt>
                <c:pt idx="5">
                  <c:v>52.389106437261994</c:v>
                </c:pt>
                <c:pt idx="6">
                  <c:v>22.354808107393183</c:v>
                </c:pt>
                <c:pt idx="7">
                  <c:v>23.861661148232827</c:v>
                </c:pt>
                <c:pt idx="8">
                  <c:v>38.99522556949568</c:v>
                </c:pt>
                <c:pt idx="9">
                  <c:v>37.76520274053656</c:v>
                </c:pt>
                <c:pt idx="10">
                  <c:v>35.74765475926236</c:v>
                </c:pt>
                <c:pt idx="11">
                  <c:v>29.881587451747954</c:v>
                </c:pt>
                <c:pt idx="12">
                  <c:v>31.786584894881102</c:v>
                </c:pt>
                <c:pt idx="13">
                  <c:v>30.858639845220033</c:v>
                </c:pt>
                <c:pt idx="14">
                  <c:v>22.95421355502344</c:v>
                </c:pt>
                <c:pt idx="15">
                  <c:v>37.31851988224649</c:v>
                </c:pt>
                <c:pt idx="16">
                  <c:v>37.56196978082301</c:v>
                </c:pt>
                <c:pt idx="17">
                  <c:v>31.53777877402788</c:v>
                </c:pt>
                <c:pt idx="18">
                  <c:v>37.89501837422338</c:v>
                </c:pt>
                <c:pt idx="19">
                  <c:v>28.04202326181198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小儿推拿科</c:v>
                </c:pt>
                <c:pt idx="2">
                  <c:v>东区重症医学科</c:v>
                </c:pt>
                <c:pt idx="3">
                  <c:v>东区肾病科</c:v>
                </c:pt>
                <c:pt idx="4">
                  <c:v>耳鼻喉科</c:v>
                </c:pt>
                <c:pt idx="5">
                  <c:v>身心医学科</c:v>
                </c:pt>
                <c:pt idx="6">
                  <c:v>脑病二科</c:v>
                </c:pt>
                <c:pt idx="7">
                  <c:v>眼科</c:v>
                </c:pt>
                <c:pt idx="8">
                  <c:v>重症医学科</c:v>
                </c:pt>
                <c:pt idx="9">
                  <c:v>泌尿外科</c:v>
                </c:pt>
                <c:pt idx="10">
                  <c:v>针灸科</c:v>
                </c:pt>
                <c:pt idx="11">
                  <c:v>心病三科</c:v>
                </c:pt>
                <c:pt idx="12">
                  <c:v>肾病科</c:v>
                </c:pt>
                <c:pt idx="13">
                  <c:v>血液科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周围血管科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8.762477100294253</c:v>
                </c:pt>
                <c:pt idx="1">
                  <c:v>6.345856452898939</c:v>
                </c:pt>
                <c:pt idx="2">
                  <c:v>4.277682195548769</c:v>
                </c:pt>
                <c:pt idx="3">
                  <c:v>10.337133163918018</c:v>
                </c:pt>
                <c:pt idx="4">
                  <c:v>1.6962323308797584</c:v>
                </c:pt>
                <c:pt idx="5">
                  <c:v>4.6376702090925495</c:v>
                </c:pt>
                <c:pt idx="6">
                  <c:v>1.180071308011765</c:v>
                </c:pt>
                <c:pt idx="7">
                  <c:v>11.05108800318126</c:v>
                </c:pt>
                <c:pt idx="8">
                  <c:v>2.017299732947826</c:v>
                </c:pt>
                <c:pt idx="9">
                  <c:v>2.8345740196368396</c:v>
                </c:pt>
                <c:pt idx="10">
                  <c:v>9.74092467903186</c:v>
                </c:pt>
                <c:pt idx="11">
                  <c:v>4.704736095123114</c:v>
                </c:pt>
                <c:pt idx="12">
                  <c:v>6.694057773091111</c:v>
                </c:pt>
                <c:pt idx="13">
                  <c:v>5.32159047742821</c:v>
                </c:pt>
                <c:pt idx="14">
                  <c:v>6.153009722406676</c:v>
                </c:pt>
                <c:pt idx="15">
                  <c:v>8.888313474909719</c:v>
                </c:pt>
                <c:pt idx="16">
                  <c:v>68.7812224749006</c:v>
                </c:pt>
                <c:pt idx="17">
                  <c:v>7.1619004933119985</c:v>
                </c:pt>
                <c:pt idx="18">
                  <c:v>5.214240333219642</c:v>
                </c:pt>
                <c:pt idx="19">
                  <c:v>2.578737891301057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34.813688671598655</c:v>
                </c:pt>
                <c:pt idx="1">
                  <c:v>38.97650562833167</c:v>
                </c:pt>
                <c:pt idx="2">
                  <c:v>53.088611978092516</c:v>
                </c:pt>
                <c:pt idx="3">
                  <c:v>52.51784419925859</c:v>
                </c:pt>
                <c:pt idx="4">
                  <c:v>3.7479585122150185</c:v>
                </c:pt>
                <c:pt idx="5">
                  <c:v>27.885740320229075</c:v>
                </c:pt>
                <c:pt idx="6">
                  <c:v>47.08069662573476</c:v>
                </c:pt>
                <c:pt idx="7">
                  <c:v>38.605070997298895</c:v>
                </c:pt>
                <c:pt idx="8">
                  <c:v>4.624427547970973</c:v>
                </c:pt>
                <c:pt idx="9">
                  <c:v>43.90168760896595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26.882185115318304</c:v>
                </c:pt>
                <c:pt idx="1">
                  <c:v>58.52312043718726</c:v>
                </c:pt>
                <c:pt idx="2">
                  <c:v>44.48591628420815</c:v>
                </c:pt>
                <c:pt idx="3">
                  <c:v>63.338809537329624</c:v>
                </c:pt>
                <c:pt idx="4">
                  <c:v>3.997126551258505</c:v>
                </c:pt>
                <c:pt idx="5">
                  <c:v>43.27550689672328</c:v>
                </c:pt>
                <c:pt idx="6">
                  <c:v>31.67147090087198</c:v>
                </c:pt>
                <c:pt idx="7">
                  <c:v>37.31851988224649</c:v>
                </c:pt>
                <c:pt idx="8">
                  <c:v>8.888313474909719</c:v>
                </c:pt>
                <c:pt idx="9">
                  <c:v>60.968614282109534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32.73598697858917</c:v>
                </c:pt>
                <c:pt idx="1">
                  <c:v>60.56725477294306</c:v>
                </c:pt>
                <c:pt idx="2">
                  <c:v>45.034205569097765</c:v>
                </c:pt>
                <c:pt idx="3">
                  <c:v>49.87594310398761</c:v>
                </c:pt>
                <c:pt idx="4">
                  <c:v>2.8869635397556417</c:v>
                </c:pt>
                <c:pt idx="5">
                  <c:v>41.08914734278467</c:v>
                </c:pt>
                <c:pt idx="6">
                  <c:v>33.811231361988334</c:v>
                </c:pt>
                <c:pt idx="7">
                  <c:v>52.389106437261994</c:v>
                </c:pt>
                <c:pt idx="8">
                  <c:v>4.6376702090925495</c:v>
                </c:pt>
                <c:pt idx="9">
                  <c:v>77.61163287998554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10.417532771340007</c:v>
                </c:pt>
                <c:pt idx="1">
                  <c:v>43.62623646019417</c:v>
                </c:pt>
                <c:pt idx="2">
                  <c:v>52.82441316931411</c:v>
                </c:pt>
                <c:pt idx="3">
                  <c:v>48.844093289549456</c:v>
                </c:pt>
                <c:pt idx="4">
                  <c:v>6.310366706390556</c:v>
                </c:pt>
                <c:pt idx="5">
                  <c:v>51.64325804836487</c:v>
                </c:pt>
                <c:pt idx="6">
                  <c:v>57.08383462057492</c:v>
                </c:pt>
                <c:pt idx="7">
                  <c:v>33.96461251116207</c:v>
                </c:pt>
                <c:pt idx="8">
                  <c:v>6.345856452898939</c:v>
                </c:pt>
                <c:pt idx="9">
                  <c:v>87.46007616817246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24.602556628532408</c:v>
                </c:pt>
                <c:pt idx="1">
                  <c:v>47.23320157829313</c:v>
                </c:pt>
                <c:pt idx="2">
                  <c:v>48.89906493311241</c:v>
                </c:pt>
                <c:pt idx="3">
                  <c:v>51.30405178277345</c:v>
                </c:pt>
                <c:pt idx="4">
                  <c:v>10.42193181587477</c:v>
                </c:pt>
                <c:pt idx="5">
                  <c:v>31.061050884805987</c:v>
                </c:pt>
                <c:pt idx="6">
                  <c:v>46.11172196932235</c:v>
                </c:pt>
                <c:pt idx="7">
                  <c:v>31.671284799669788</c:v>
                </c:pt>
                <c:pt idx="8">
                  <c:v>9.51352976626615</c:v>
                </c:pt>
                <c:pt idx="9">
                  <c:v>40.70863773590477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46.899537053593775</c:v>
                </c:pt>
                <c:pt idx="1">
                  <c:v>70.53043094904571</c:v>
                </c:pt>
                <c:pt idx="2">
                  <c:v>42.04462458840331</c:v>
                </c:pt>
                <c:pt idx="3">
                  <c:v>63.0777966623633</c:v>
                </c:pt>
                <c:pt idx="4">
                  <c:v>2.0416421308996022</c:v>
                </c:pt>
                <c:pt idx="5">
                  <c:v>52.57042948058992</c:v>
                </c:pt>
                <c:pt idx="6">
                  <c:v>42.551288511588695</c:v>
                </c:pt>
                <c:pt idx="7">
                  <c:v>53.933752544510135</c:v>
                </c:pt>
                <c:pt idx="8">
                  <c:v>5.982171015861583</c:v>
                </c:pt>
                <c:pt idx="9">
                  <c:v>44.61775043286871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9.534350041738204</c:v>
                </c:pt>
                <c:pt idx="1">
                  <c:v>40.105900218555625</c:v>
                </c:pt>
                <c:pt idx="2">
                  <c:v>45.05011927572072</c:v>
                </c:pt>
                <c:pt idx="3">
                  <c:v>35.026172619500365</c:v>
                </c:pt>
                <c:pt idx="4">
                  <c:v>28.09004056720858</c:v>
                </c:pt>
                <c:pt idx="5">
                  <c:v>26.425285394013915</c:v>
                </c:pt>
                <c:pt idx="6">
                  <c:v>20.335195510060505</c:v>
                </c:pt>
                <c:pt idx="7">
                  <c:v>43.280467780313465</c:v>
                </c:pt>
                <c:pt idx="8">
                  <c:v>5.077166997589032</c:v>
                </c:pt>
                <c:pt idx="9">
                  <c:v>33.28176472328372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30.388383248553605</c:v>
                </c:pt>
                <c:pt idx="1">
                  <c:v>47.04131439817536</c:v>
                </c:pt>
                <c:pt idx="2">
                  <c:v>59.87580342904919</c:v>
                </c:pt>
                <c:pt idx="3">
                  <c:v>42.36824063743739</c:v>
                </c:pt>
                <c:pt idx="4">
                  <c:v>6.902819551846507</c:v>
                </c:pt>
                <c:pt idx="5">
                  <c:v>20.513012460895954</c:v>
                </c:pt>
                <c:pt idx="6">
                  <c:v>33.2262621856691</c:v>
                </c:pt>
                <c:pt idx="7">
                  <c:v>35.74765475926236</c:v>
                </c:pt>
                <c:pt idx="8">
                  <c:v>9.74092467903186</c:v>
                </c:pt>
                <c:pt idx="9">
                  <c:v>66.80534667502316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17.44321957363705</c:v>
                </c:pt>
                <c:pt idx="1">
                  <c:v>50.49405812824339</c:v>
                </c:pt>
                <c:pt idx="2">
                  <c:v>56.46178992531378</c:v>
                </c:pt>
                <c:pt idx="3">
                  <c:v>38.01718155814187</c:v>
                </c:pt>
                <c:pt idx="4">
                  <c:v>5.4745904083545005</c:v>
                </c:pt>
                <c:pt idx="5">
                  <c:v>41.624726745812275</c:v>
                </c:pt>
                <c:pt idx="6">
                  <c:v>30.29215878026675</c:v>
                </c:pt>
                <c:pt idx="7">
                  <c:v>36.76546494485024</c:v>
                </c:pt>
                <c:pt idx="8">
                  <c:v>17.943961882253827</c:v>
                </c:pt>
                <c:pt idx="9">
                  <c:v>28.42764766293826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42.80024960057899</c:v>
                </c:pt>
                <c:pt idx="1">
                  <c:v>58.63593955212935</c:v>
                </c:pt>
                <c:pt idx="2">
                  <c:v>62.05271685492941</c:v>
                </c:pt>
                <c:pt idx="3">
                  <c:v>55.99282897333516</c:v>
                </c:pt>
                <c:pt idx="4">
                  <c:v>1.808878937786013</c:v>
                </c:pt>
                <c:pt idx="5">
                  <c:v>26.85654760743637</c:v>
                </c:pt>
                <c:pt idx="6">
                  <c:v>35.21967484666746</c:v>
                </c:pt>
                <c:pt idx="7">
                  <c:v>33.60353618774601</c:v>
                </c:pt>
                <c:pt idx="8">
                  <c:v>2.90233658406618</c:v>
                </c:pt>
                <c:pt idx="9">
                  <c:v>27.299594963066696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23.423916685237273</c:v>
                </c:pt>
                <c:pt idx="1">
                  <c:v>48.32244578089871</c:v>
                </c:pt>
                <c:pt idx="2">
                  <c:v>53.278185470882704</c:v>
                </c:pt>
                <c:pt idx="3">
                  <c:v>43.64902771048598</c:v>
                </c:pt>
                <c:pt idx="4">
                  <c:v>2.0208532355404656</c:v>
                </c:pt>
                <c:pt idx="5">
                  <c:v>57.93448312068135</c:v>
                </c:pt>
                <c:pt idx="6">
                  <c:v>27.52112185449223</c:v>
                </c:pt>
                <c:pt idx="7">
                  <c:v>48.139985355635275</c:v>
                </c:pt>
                <c:pt idx="8">
                  <c:v>4.277682195548769</c:v>
                </c:pt>
                <c:pt idx="9">
                  <c:v>86.08111473488243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16.454228875493364</c:v>
                </c:pt>
                <c:pt idx="1">
                  <c:v>45.46820974978987</c:v>
                </c:pt>
                <c:pt idx="2">
                  <c:v>40.74683012201272</c:v>
                </c:pt>
                <c:pt idx="3">
                  <c:v>57.38828172810882</c:v>
                </c:pt>
                <c:pt idx="4">
                  <c:v>1.7988735615329488</c:v>
                </c:pt>
                <c:pt idx="5">
                  <c:v>49.16137607383169</c:v>
                </c:pt>
                <c:pt idx="6">
                  <c:v>40.82357686000391</c:v>
                </c:pt>
                <c:pt idx="7">
                  <c:v>38.99522556949568</c:v>
                </c:pt>
                <c:pt idx="8">
                  <c:v>2.017299732947826</c:v>
                </c:pt>
                <c:pt idx="9">
                  <c:v>72.76128384121505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27.175731953318056</c:v>
                </c:pt>
                <c:pt idx="1">
                  <c:v>41.824083496534605</c:v>
                </c:pt>
                <c:pt idx="2">
                  <c:v>52.16012849338687</c:v>
                </c:pt>
                <c:pt idx="3">
                  <c:v>47.274004803277954</c:v>
                </c:pt>
                <c:pt idx="4">
                  <c:v>3.1329329791024785</c:v>
                </c:pt>
                <c:pt idx="5">
                  <c:v>44.88361639630603</c:v>
                </c:pt>
                <c:pt idx="6">
                  <c:v>37.56192572114759</c:v>
                </c:pt>
                <c:pt idx="7">
                  <c:v>24.490227871152708</c:v>
                </c:pt>
                <c:pt idx="8">
                  <c:v>38.2010952766688</c:v>
                </c:pt>
                <c:pt idx="9">
                  <c:v>26.16442003435347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4.23091422971967</c:v>
                </c:pt>
                <c:pt idx="1">
                  <c:v>45.956291424269</c:v>
                </c:pt>
                <c:pt idx="2">
                  <c:v>55.30262267527153</c:v>
                </c:pt>
                <c:pt idx="3">
                  <c:v>49.652684067244735</c:v>
                </c:pt>
                <c:pt idx="4">
                  <c:v>2.60419384445545</c:v>
                </c:pt>
                <c:pt idx="5">
                  <c:v>41.070190643109726</c:v>
                </c:pt>
                <c:pt idx="6">
                  <c:v>29.71496390996694</c:v>
                </c:pt>
                <c:pt idx="7">
                  <c:v>36.26357465453686</c:v>
                </c:pt>
                <c:pt idx="8">
                  <c:v>5.477364376746732</c:v>
                </c:pt>
                <c:pt idx="9">
                  <c:v>47.28349896396935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10.566331542304203</c:v>
                </c:pt>
                <c:pt idx="1">
                  <c:v>46.69163992351449</c:v>
                </c:pt>
                <c:pt idx="2">
                  <c:v>57.06479309567973</c:v>
                </c:pt>
                <c:pt idx="3">
                  <c:v>51.73117915623561</c:v>
                </c:pt>
                <c:pt idx="4">
                  <c:v>1.4582449289028176</c:v>
                </c:pt>
                <c:pt idx="5">
                  <c:v>28.991867143736517</c:v>
                </c:pt>
                <c:pt idx="6">
                  <c:v>61.11895471918926</c:v>
                </c:pt>
                <c:pt idx="7">
                  <c:v>23.861661148232827</c:v>
                </c:pt>
                <c:pt idx="8">
                  <c:v>11.05108800318126</c:v>
                </c:pt>
                <c:pt idx="9">
                  <c:v>73.08653382311967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35.28143955553917</c:v>
                </c:pt>
                <c:pt idx="1">
                  <c:v>52.46141112643265</c:v>
                </c:pt>
                <c:pt idx="2">
                  <c:v>52.26374842666584</c:v>
                </c:pt>
                <c:pt idx="3">
                  <c:v>42.56796671111704</c:v>
                </c:pt>
                <c:pt idx="4">
                  <c:v>2.968413318051005</c:v>
                </c:pt>
                <c:pt idx="5">
                  <c:v>51.12024408396477</c:v>
                </c:pt>
                <c:pt idx="6">
                  <c:v>49.32401370179849</c:v>
                </c:pt>
                <c:pt idx="7">
                  <c:v>23.35070853102686</c:v>
                </c:pt>
                <c:pt idx="8">
                  <c:v>1.6962323308797584</c:v>
                </c:pt>
                <c:pt idx="9">
                  <c:v>77.73473427139264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8.046027163775765</c:v>
                </c:pt>
                <c:pt idx="1">
                  <c:v>49.603089188994154</c:v>
                </c:pt>
                <c:pt idx="2">
                  <c:v>42.326642156052586</c:v>
                </c:pt>
                <c:pt idx="3">
                  <c:v>40.815554094211976</c:v>
                </c:pt>
                <c:pt idx="4">
                  <c:v>4.24832496773987</c:v>
                </c:pt>
                <c:pt idx="5">
                  <c:v>38.956723422213344</c:v>
                </c:pt>
                <c:pt idx="6">
                  <c:v>49.046441416702734</c:v>
                </c:pt>
                <c:pt idx="7">
                  <c:v>43.46877026265259</c:v>
                </c:pt>
                <c:pt idx="8">
                  <c:v>6.859037002619723</c:v>
                </c:pt>
                <c:pt idx="9">
                  <c:v>42.23397397820378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37.531722536605706</c:v>
                </c:pt>
                <c:pt idx="1">
                  <c:v>57.131377933463426</c:v>
                </c:pt>
                <c:pt idx="2">
                  <c:v>51.96418424008792</c:v>
                </c:pt>
                <c:pt idx="3">
                  <c:v>42.33490250391154</c:v>
                </c:pt>
                <c:pt idx="4">
                  <c:v>3.143230319983397</c:v>
                </c:pt>
                <c:pt idx="5">
                  <c:v>44.019682523775614</c:v>
                </c:pt>
                <c:pt idx="6">
                  <c:v>51.76422330940092</c:v>
                </c:pt>
                <c:pt idx="7">
                  <c:v>27.501702752903533</c:v>
                </c:pt>
                <c:pt idx="8">
                  <c:v>1.5862667480025652</c:v>
                </c:pt>
                <c:pt idx="9">
                  <c:v>48.43297404296072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11.800560598162697</c:v>
                </c:pt>
                <c:pt idx="1">
                  <c:v>46.388077022902614</c:v>
                </c:pt>
                <c:pt idx="2">
                  <c:v>36.80608908070558</c:v>
                </c:pt>
                <c:pt idx="3">
                  <c:v>47.685627962865055</c:v>
                </c:pt>
                <c:pt idx="4">
                  <c:v>2.1474366367166917</c:v>
                </c:pt>
                <c:pt idx="5">
                  <c:v>54.17858136586197</c:v>
                </c:pt>
                <c:pt idx="6">
                  <c:v>37.455234978039</c:v>
                </c:pt>
                <c:pt idx="7">
                  <c:v>35.14022423190693</c:v>
                </c:pt>
                <c:pt idx="8">
                  <c:v>4.912735656806121</c:v>
                </c:pt>
                <c:pt idx="9">
                  <c:v>53.90298294106327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6.039471324047616</c:v>
                </c:pt>
                <c:pt idx="1">
                  <c:v>40.11709239688799</c:v>
                </c:pt>
                <c:pt idx="2">
                  <c:v>44.94304343882125</c:v>
                </c:pt>
                <c:pt idx="3">
                  <c:v>49.93017360189298</c:v>
                </c:pt>
                <c:pt idx="4">
                  <c:v>4.3108771891718405</c:v>
                </c:pt>
                <c:pt idx="5">
                  <c:v>44.638056270470614</c:v>
                </c:pt>
                <c:pt idx="6">
                  <c:v>48.208187452555975</c:v>
                </c:pt>
                <c:pt idx="7">
                  <c:v>41.15643754033281</c:v>
                </c:pt>
                <c:pt idx="8">
                  <c:v>5.0171467203293965</c:v>
                </c:pt>
                <c:pt idx="9">
                  <c:v>42.83708438571117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32.23063679701193</c:v>
                </c:pt>
                <c:pt idx="1">
                  <c:v>41.3190122366282</c:v>
                </c:pt>
                <c:pt idx="2">
                  <c:v>38.60043706867126</c:v>
                </c:pt>
                <c:pt idx="3">
                  <c:v>28.978714744066885</c:v>
                </c:pt>
                <c:pt idx="4">
                  <c:v>2.628067210195936</c:v>
                </c:pt>
                <c:pt idx="5">
                  <c:v>51.21602502031901</c:v>
                </c:pt>
                <c:pt idx="6">
                  <c:v>39.56876787921777</c:v>
                </c:pt>
                <c:pt idx="7">
                  <c:v>32.636825928087404</c:v>
                </c:pt>
                <c:pt idx="8">
                  <c:v>11.222353493553474</c:v>
                </c:pt>
                <c:pt idx="9">
                  <c:v>50.01308608796658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7.957717700527222</c:v>
                </c:pt>
                <c:pt idx="1">
                  <c:v>61.87321184472327</c:v>
                </c:pt>
                <c:pt idx="2">
                  <c:v>56.09062323449807</c:v>
                </c:pt>
                <c:pt idx="3">
                  <c:v>59.96938847866912</c:v>
                </c:pt>
                <c:pt idx="4">
                  <c:v>3.1603366890792257</c:v>
                </c:pt>
                <c:pt idx="5">
                  <c:v>43.81796434225728</c:v>
                </c:pt>
                <c:pt idx="6">
                  <c:v>14.953710736123732</c:v>
                </c:pt>
                <c:pt idx="7">
                  <c:v>32.28908332503616</c:v>
                </c:pt>
                <c:pt idx="8">
                  <c:v>0.3995655134001992</c:v>
                </c:pt>
                <c:pt idx="9">
                  <c:v>38.95726218844501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23.821946369745593</c:v>
                </c:pt>
                <c:pt idx="1">
                  <c:v>51.39390674131967</c:v>
                </c:pt>
                <c:pt idx="2">
                  <c:v>46.14241006147169</c:v>
                </c:pt>
                <c:pt idx="3">
                  <c:v>42.82919399902209</c:v>
                </c:pt>
                <c:pt idx="4">
                  <c:v>2.6224327089502877</c:v>
                </c:pt>
                <c:pt idx="5">
                  <c:v>31.48560153727754</c:v>
                </c:pt>
                <c:pt idx="6">
                  <c:v>27.95029731287493</c:v>
                </c:pt>
                <c:pt idx="7">
                  <c:v>28.04202326181198</c:v>
                </c:pt>
                <c:pt idx="8">
                  <c:v>2.578737891301057</c:v>
                </c:pt>
                <c:pt idx="9">
                  <c:v>57.32982509631032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17.316770225380452</c:v>
                </c:pt>
                <c:pt idx="1">
                  <c:v>42.520353106227155</c:v>
                </c:pt>
                <c:pt idx="2">
                  <c:v>42.55865092923047</c:v>
                </c:pt>
                <c:pt idx="3">
                  <c:v>50.34689382795829</c:v>
                </c:pt>
                <c:pt idx="4">
                  <c:v>4.750288307216526</c:v>
                </c:pt>
                <c:pt idx="5">
                  <c:v>57.26209932739439</c:v>
                </c:pt>
                <c:pt idx="6">
                  <c:v>27.19934134350785</c:v>
                </c:pt>
                <c:pt idx="7">
                  <c:v>34.39827013225751</c:v>
                </c:pt>
                <c:pt idx="8">
                  <c:v>7.562702266907679</c:v>
                </c:pt>
                <c:pt idx="9">
                  <c:v>46.80218324279309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13.156313618453243</c:v>
                </c:pt>
                <c:pt idx="1">
                  <c:v>41.096300390462694</c:v>
                </c:pt>
                <c:pt idx="2">
                  <c:v>51.136138643786914</c:v>
                </c:pt>
                <c:pt idx="3">
                  <c:v>44.14548955445657</c:v>
                </c:pt>
                <c:pt idx="4">
                  <c:v>3.214043111083136</c:v>
                </c:pt>
                <c:pt idx="5">
                  <c:v>50.94964869969928</c:v>
                </c:pt>
                <c:pt idx="6">
                  <c:v>21.09525232673674</c:v>
                </c:pt>
                <c:pt idx="7">
                  <c:v>29.131459192332674</c:v>
                </c:pt>
                <c:pt idx="8">
                  <c:v>15.10363002862108</c:v>
                </c:pt>
                <c:pt idx="9">
                  <c:v>41.806571556730105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17.68841406826135</c:v>
                </c:pt>
                <c:pt idx="1">
                  <c:v>39.19387675997659</c:v>
                </c:pt>
                <c:pt idx="2">
                  <c:v>59.463004012229064</c:v>
                </c:pt>
                <c:pt idx="3">
                  <c:v>50.4035771477248</c:v>
                </c:pt>
                <c:pt idx="4">
                  <c:v>1.8542165736932907</c:v>
                </c:pt>
                <c:pt idx="5">
                  <c:v>55.5029502227294</c:v>
                </c:pt>
                <c:pt idx="6">
                  <c:v>35.118010366686306</c:v>
                </c:pt>
                <c:pt idx="7">
                  <c:v>42.57729877292491</c:v>
                </c:pt>
                <c:pt idx="8">
                  <c:v>5.118270200436109</c:v>
                </c:pt>
                <c:pt idx="9">
                  <c:v>12.231960833608744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27.610990587843638</c:v>
                </c:pt>
                <c:pt idx="1">
                  <c:v>43.32228767473705</c:v>
                </c:pt>
                <c:pt idx="2">
                  <c:v>57.34042177581078</c:v>
                </c:pt>
                <c:pt idx="3">
                  <c:v>48.19635811039659</c:v>
                </c:pt>
                <c:pt idx="4">
                  <c:v>2.9736264754749095</c:v>
                </c:pt>
                <c:pt idx="5">
                  <c:v>47.04206133250408</c:v>
                </c:pt>
                <c:pt idx="6">
                  <c:v>44.00826949594723</c:v>
                </c:pt>
                <c:pt idx="7">
                  <c:v>24.133034911173773</c:v>
                </c:pt>
                <c:pt idx="8">
                  <c:v>0.7151389384895646</c:v>
                </c:pt>
                <c:pt idx="9">
                  <c:v>46.98571565218956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25.8629891468417</c:v>
                </c:pt>
                <c:pt idx="1">
                  <c:v>55.549706773927625</c:v>
                </c:pt>
                <c:pt idx="2">
                  <c:v>49.21068745970223</c:v>
                </c:pt>
                <c:pt idx="3">
                  <c:v>53.567727334879336</c:v>
                </c:pt>
                <c:pt idx="4">
                  <c:v>9.643602247169522</c:v>
                </c:pt>
                <c:pt idx="5">
                  <c:v>61.9037939639763</c:v>
                </c:pt>
                <c:pt idx="6">
                  <c:v>44.340685158841666</c:v>
                </c:pt>
                <c:pt idx="7">
                  <c:v>37.76520274053656</c:v>
                </c:pt>
                <c:pt idx="8">
                  <c:v>2.8345740196368396</c:v>
                </c:pt>
                <c:pt idx="9">
                  <c:v>72.40351469628729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23.494397903007144</c:v>
                </c:pt>
                <c:pt idx="1">
                  <c:v>40.39240515750617</c:v>
                </c:pt>
                <c:pt idx="2">
                  <c:v>46.63670351996307</c:v>
                </c:pt>
                <c:pt idx="3">
                  <c:v>46.45689016784889</c:v>
                </c:pt>
                <c:pt idx="4">
                  <c:v>7.6421553681069865</c:v>
                </c:pt>
                <c:pt idx="5">
                  <c:v>42.89382179353386</c:v>
                </c:pt>
                <c:pt idx="6">
                  <c:v>29.926363114996718</c:v>
                </c:pt>
                <c:pt idx="7">
                  <c:v>28.655778060194482</c:v>
                </c:pt>
                <c:pt idx="8">
                  <c:v>4.4703981983353875</c:v>
                </c:pt>
                <c:pt idx="9">
                  <c:v>56.171602691549516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28.56049562426144</c:v>
                </c:pt>
                <c:pt idx="1">
                  <c:v>59.85276749207951</c:v>
                </c:pt>
                <c:pt idx="2">
                  <c:v>52.40879106028837</c:v>
                </c:pt>
                <c:pt idx="3">
                  <c:v>49.757076118720036</c:v>
                </c:pt>
                <c:pt idx="4">
                  <c:v>4.112854122069585</c:v>
                </c:pt>
                <c:pt idx="5">
                  <c:v>60.42093354520331</c:v>
                </c:pt>
                <c:pt idx="6">
                  <c:v>40.09256250970883</c:v>
                </c:pt>
                <c:pt idx="7">
                  <c:v>32.28397479967405</c:v>
                </c:pt>
                <c:pt idx="8">
                  <c:v>5.545224254718808</c:v>
                </c:pt>
                <c:pt idx="9">
                  <c:v>54.85390938134854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4.6740003047062375</c:v>
                </c:pt>
                <c:pt idx="1">
                  <c:v>51.38269872676063</c:v>
                </c:pt>
                <c:pt idx="2">
                  <c:v>46.295662931675</c:v>
                </c:pt>
                <c:pt idx="3">
                  <c:v>40.700542785647336</c:v>
                </c:pt>
                <c:pt idx="4">
                  <c:v>4.129046872465557</c:v>
                </c:pt>
                <c:pt idx="5">
                  <c:v>50.25735029138556</c:v>
                </c:pt>
                <c:pt idx="6">
                  <c:v>37.0359903793736</c:v>
                </c:pt>
                <c:pt idx="7">
                  <c:v>31.53777877402788</c:v>
                </c:pt>
                <c:pt idx="8">
                  <c:v>7.1619004933119985</c:v>
                </c:pt>
                <c:pt idx="9">
                  <c:v>58.28412141434952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21.26518418433431</c:v>
                </c:pt>
                <c:pt idx="1">
                  <c:v>62.791166259655455</c:v>
                </c:pt>
                <c:pt idx="2">
                  <c:v>43.4994324182489</c:v>
                </c:pt>
                <c:pt idx="3">
                  <c:v>40.577178141486236</c:v>
                </c:pt>
                <c:pt idx="4">
                  <c:v>2.8705318073570063</c:v>
                </c:pt>
                <c:pt idx="5">
                  <c:v>61.13024265638161</c:v>
                </c:pt>
                <c:pt idx="6">
                  <c:v>30.735228971602364</c:v>
                </c:pt>
                <c:pt idx="7">
                  <c:v>30.74432843595579</c:v>
                </c:pt>
                <c:pt idx="8">
                  <c:v>4.484549086151738</c:v>
                </c:pt>
                <c:pt idx="9">
                  <c:v>51.02704258104382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17.936997293846588</c:v>
                </c:pt>
                <c:pt idx="1">
                  <c:v>72.08419753078095</c:v>
                </c:pt>
                <c:pt idx="2">
                  <c:v>43.40916927095489</c:v>
                </c:pt>
                <c:pt idx="3">
                  <c:v>47.314203282709045</c:v>
                </c:pt>
                <c:pt idx="4">
                  <c:v>26.764172832510837</c:v>
                </c:pt>
                <c:pt idx="5">
                  <c:v>34.56881536812845</c:v>
                </c:pt>
                <c:pt idx="6">
                  <c:v>27.44945080653563</c:v>
                </c:pt>
                <c:pt idx="7">
                  <c:v>32.77916979144774</c:v>
                </c:pt>
                <c:pt idx="8">
                  <c:v>10.337133163918018</c:v>
                </c:pt>
                <c:pt idx="9">
                  <c:v>78.68639029636222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26.17331274156613</c:v>
                </c:pt>
                <c:pt idx="1">
                  <c:v>48.31720135113806</c:v>
                </c:pt>
                <c:pt idx="2">
                  <c:v>48.74620443697232</c:v>
                </c:pt>
                <c:pt idx="3">
                  <c:v>44.1483171121283</c:v>
                </c:pt>
                <c:pt idx="4">
                  <c:v>32.56311745736739</c:v>
                </c:pt>
                <c:pt idx="5">
                  <c:v>48.13099963041339</c:v>
                </c:pt>
                <c:pt idx="6">
                  <c:v>47.59114033150776</c:v>
                </c:pt>
                <c:pt idx="7">
                  <c:v>31.786584894881102</c:v>
                </c:pt>
                <c:pt idx="8">
                  <c:v>6.694057773091111</c:v>
                </c:pt>
                <c:pt idx="9">
                  <c:v>65.48310846958479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18.89172502584815</c:v>
                </c:pt>
                <c:pt idx="1">
                  <c:v>61.33360476703527</c:v>
                </c:pt>
                <c:pt idx="2">
                  <c:v>43.57482940119198</c:v>
                </c:pt>
                <c:pt idx="3">
                  <c:v>56.937894251305465</c:v>
                </c:pt>
                <c:pt idx="4">
                  <c:v>5.853914191194315</c:v>
                </c:pt>
                <c:pt idx="5">
                  <c:v>62.48945069631917</c:v>
                </c:pt>
                <c:pt idx="6">
                  <c:v>8.88472873857314</c:v>
                </c:pt>
                <c:pt idx="7">
                  <c:v>27.965534612623568</c:v>
                </c:pt>
                <c:pt idx="8">
                  <c:v>7.821491425863195</c:v>
                </c:pt>
                <c:pt idx="9">
                  <c:v>9.578131288203856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22.50086829052608</c:v>
                </c:pt>
                <c:pt idx="1">
                  <c:v>56.136653037488074</c:v>
                </c:pt>
                <c:pt idx="2">
                  <c:v>48.48110955826625</c:v>
                </c:pt>
                <c:pt idx="3">
                  <c:v>45.716331321957426</c:v>
                </c:pt>
                <c:pt idx="4">
                  <c:v>3.6056604008195294</c:v>
                </c:pt>
                <c:pt idx="5">
                  <c:v>40.32306986354153</c:v>
                </c:pt>
                <c:pt idx="6">
                  <c:v>27.648949616187945</c:v>
                </c:pt>
                <c:pt idx="7">
                  <c:v>46.818367619664734</c:v>
                </c:pt>
                <c:pt idx="8">
                  <c:v>6.891810940235967</c:v>
                </c:pt>
                <c:pt idx="9">
                  <c:v>52.42904944876892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20.201768541190813</c:v>
                </c:pt>
                <c:pt idx="1">
                  <c:v>60.08914713191573</c:v>
                </c:pt>
                <c:pt idx="2">
                  <c:v>58.205942690406424</c:v>
                </c:pt>
                <c:pt idx="3">
                  <c:v>53.61628888566057</c:v>
                </c:pt>
                <c:pt idx="4">
                  <c:v>5.671248000691931</c:v>
                </c:pt>
                <c:pt idx="5">
                  <c:v>22.327399996930517</c:v>
                </c:pt>
                <c:pt idx="6">
                  <c:v>19.751314567313553</c:v>
                </c:pt>
                <c:pt idx="7">
                  <c:v>22.95421355502344</c:v>
                </c:pt>
                <c:pt idx="8">
                  <c:v>6.153009722406676</c:v>
                </c:pt>
                <c:pt idx="9">
                  <c:v>63.12067480395489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28.894512315128388</c:v>
                </c:pt>
                <c:pt idx="1">
                  <c:v>55.81133038824216</c:v>
                </c:pt>
                <c:pt idx="2">
                  <c:v>51.60881035392464</c:v>
                </c:pt>
                <c:pt idx="3">
                  <c:v>44.189195464535416</c:v>
                </c:pt>
                <c:pt idx="4">
                  <c:v>7.262723113139858</c:v>
                </c:pt>
                <c:pt idx="5">
                  <c:v>43.944372637973856</c:v>
                </c:pt>
                <c:pt idx="6">
                  <c:v>44.6305661573776</c:v>
                </c:pt>
                <c:pt idx="7">
                  <c:v>31.056531097464724</c:v>
                </c:pt>
                <c:pt idx="8">
                  <c:v>5.724135051840391</c:v>
                </c:pt>
                <c:pt idx="9">
                  <c:v>55.65117330361246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28.035710529434887</c:v>
                </c:pt>
                <c:pt idx="1">
                  <c:v>38.149978036796966</c:v>
                </c:pt>
                <c:pt idx="2">
                  <c:v>56.95563730883416</c:v>
                </c:pt>
                <c:pt idx="3">
                  <c:v>39.07758999792963</c:v>
                </c:pt>
                <c:pt idx="4">
                  <c:v>30.899519948864118</c:v>
                </c:pt>
                <c:pt idx="5">
                  <c:v>47.949720340752194</c:v>
                </c:pt>
                <c:pt idx="6">
                  <c:v>27.578312227650322</c:v>
                </c:pt>
                <c:pt idx="7">
                  <c:v>30.858639845220033</c:v>
                </c:pt>
                <c:pt idx="8">
                  <c:v>5.32159047742821</c:v>
                </c:pt>
                <c:pt idx="9">
                  <c:v>64.23027991950991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27.129640884623022</c:v>
                </c:pt>
                <c:pt idx="1">
                  <c:v>46.52164802763954</c:v>
                </c:pt>
                <c:pt idx="2">
                  <c:v>45.99116742787635</c:v>
                </c:pt>
                <c:pt idx="3">
                  <c:v>52.93824771853858</c:v>
                </c:pt>
                <c:pt idx="4">
                  <c:v>20.586247680956387</c:v>
                </c:pt>
                <c:pt idx="5">
                  <c:v>63.063083350763726</c:v>
                </c:pt>
                <c:pt idx="6">
                  <c:v>41.68819330457086</c:v>
                </c:pt>
                <c:pt idx="7">
                  <c:v>34.86546228717419</c:v>
                </c:pt>
                <c:pt idx="8">
                  <c:v>6.435963805288452</c:v>
                </c:pt>
                <c:pt idx="9">
                  <c:v>22.954141121493496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18.443710396360512</c:v>
                </c:pt>
                <c:pt idx="1">
                  <c:v>56.53057405099541</c:v>
                </c:pt>
                <c:pt idx="2">
                  <c:v>48.583703102736855</c:v>
                </c:pt>
                <c:pt idx="3">
                  <c:v>41.05987016040862</c:v>
                </c:pt>
                <c:pt idx="4">
                  <c:v>2.7074467288156407</c:v>
                </c:pt>
                <c:pt idx="5">
                  <c:v>54.190365686573855</c:v>
                </c:pt>
                <c:pt idx="6">
                  <c:v>21.111617903397274</c:v>
                </c:pt>
                <c:pt idx="7">
                  <c:v>42.715152610209856</c:v>
                </c:pt>
                <c:pt idx="8">
                  <c:v>10.648252202663619</c:v>
                </c:pt>
                <c:pt idx="9">
                  <c:v>41.77777711140221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14.590413838465633</c:v>
                </c:pt>
                <c:pt idx="1">
                  <c:v>51.715809023293964</c:v>
                </c:pt>
                <c:pt idx="2">
                  <c:v>47.46266612880993</c:v>
                </c:pt>
                <c:pt idx="3">
                  <c:v>59.18461078008993</c:v>
                </c:pt>
                <c:pt idx="4">
                  <c:v>2.6337062870921506</c:v>
                </c:pt>
                <c:pt idx="5">
                  <c:v>45.65751746174488</c:v>
                </c:pt>
                <c:pt idx="6">
                  <c:v>29.32032038760717</c:v>
                </c:pt>
                <c:pt idx="7">
                  <c:v>36.044662287050535</c:v>
                </c:pt>
                <c:pt idx="8">
                  <c:v>8.062639965557949</c:v>
                </c:pt>
                <c:pt idx="9">
                  <c:v>52.26537488219521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24.798560421503588</c:v>
                </c:pt>
                <c:pt idx="1">
                  <c:v>47.80836938317139</c:v>
                </c:pt>
                <c:pt idx="2">
                  <c:v>52.51794958304032</c:v>
                </c:pt>
                <c:pt idx="3">
                  <c:v>35.595659542176044</c:v>
                </c:pt>
                <c:pt idx="4">
                  <c:v>2.0963118930131834</c:v>
                </c:pt>
                <c:pt idx="5">
                  <c:v>52.034967132166926</c:v>
                </c:pt>
                <c:pt idx="6">
                  <c:v>55.34408650291512</c:v>
                </c:pt>
                <c:pt idx="7">
                  <c:v>35.85093569469662</c:v>
                </c:pt>
                <c:pt idx="8">
                  <c:v>6.471735369185493</c:v>
                </c:pt>
                <c:pt idx="9">
                  <c:v>44.54185026727199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15.071450330224934</c:v>
                </c:pt>
                <c:pt idx="1">
                  <c:v>40.79129714587952</c:v>
                </c:pt>
                <c:pt idx="2">
                  <c:v>47.52793995229929</c:v>
                </c:pt>
                <c:pt idx="3">
                  <c:v>46.24218314325309</c:v>
                </c:pt>
                <c:pt idx="4">
                  <c:v>4.205946775758168</c:v>
                </c:pt>
                <c:pt idx="5">
                  <c:v>49.6518447746416</c:v>
                </c:pt>
                <c:pt idx="6">
                  <c:v>44.83755671534094</c:v>
                </c:pt>
                <c:pt idx="7">
                  <c:v>34.437595743394745</c:v>
                </c:pt>
                <c:pt idx="8">
                  <c:v>6.547797817853259</c:v>
                </c:pt>
                <c:pt idx="9">
                  <c:v>30.447541720482167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20.263726129889363</c:v>
                </c:pt>
                <c:pt idx="1">
                  <c:v>38.98113090714721</c:v>
                </c:pt>
                <c:pt idx="2">
                  <c:v>65.258783865856</c:v>
                </c:pt>
                <c:pt idx="3">
                  <c:v>48.789834875637474</c:v>
                </c:pt>
                <c:pt idx="4">
                  <c:v>2.4785992239906696</c:v>
                </c:pt>
                <c:pt idx="5">
                  <c:v>37.450424751882395</c:v>
                </c:pt>
                <c:pt idx="6">
                  <c:v>54.11453628340275</c:v>
                </c:pt>
                <c:pt idx="7">
                  <c:v>23.428038843178296</c:v>
                </c:pt>
                <c:pt idx="8">
                  <c:v>6.072882534474736</c:v>
                </c:pt>
                <c:pt idx="9">
                  <c:v>43.789697844884124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6.5168978850062995</c:v>
                </c:pt>
                <c:pt idx="1">
                  <c:v>56.31280580718316</c:v>
                </c:pt>
                <c:pt idx="2">
                  <c:v>51.469564599332664</c:v>
                </c:pt>
                <c:pt idx="3">
                  <c:v>36.48260711090965</c:v>
                </c:pt>
                <c:pt idx="4">
                  <c:v>6.748649961015865</c:v>
                </c:pt>
                <c:pt idx="5">
                  <c:v>31.42410581523571</c:v>
                </c:pt>
                <c:pt idx="6">
                  <c:v>31.62203402752791</c:v>
                </c:pt>
                <c:pt idx="7">
                  <c:v>22.354808107393183</c:v>
                </c:pt>
                <c:pt idx="8">
                  <c:v>1.180071308011765</c:v>
                </c:pt>
                <c:pt idx="9">
                  <c:v>73.53795919546907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23.16160985817375</c:v>
                </c:pt>
                <c:pt idx="1">
                  <c:v>68.38467501444802</c:v>
                </c:pt>
                <c:pt idx="2">
                  <c:v>60.469510472327215</c:v>
                </c:pt>
                <c:pt idx="3">
                  <c:v>55.06845561997234</c:v>
                </c:pt>
                <c:pt idx="4">
                  <c:v>3.7244684912381527</c:v>
                </c:pt>
                <c:pt idx="5">
                  <c:v>55.47060019385536</c:v>
                </c:pt>
                <c:pt idx="6">
                  <c:v>48.60277881422621</c:v>
                </c:pt>
                <c:pt idx="7">
                  <c:v>41.10394986208206</c:v>
                </c:pt>
                <c:pt idx="8">
                  <c:v>5.397122245449553</c:v>
                </c:pt>
                <c:pt idx="9">
                  <c:v>38.26835827279725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23.13099070037743</c:v>
                </c:pt>
                <c:pt idx="1">
                  <c:v>56.988377398838196</c:v>
                </c:pt>
                <c:pt idx="2">
                  <c:v>55.77209353779263</c:v>
                </c:pt>
                <c:pt idx="3">
                  <c:v>45.96529870863008</c:v>
                </c:pt>
                <c:pt idx="4">
                  <c:v>3.6718530256916893</c:v>
                </c:pt>
                <c:pt idx="5">
                  <c:v>46.550051815364455</c:v>
                </c:pt>
                <c:pt idx="6">
                  <c:v>28.318053950602877</c:v>
                </c:pt>
                <c:pt idx="7">
                  <c:v>23.99472180170492</c:v>
                </c:pt>
                <c:pt idx="8">
                  <c:v>7.51412185612882</c:v>
                </c:pt>
                <c:pt idx="9">
                  <c:v>37.80315143806267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16.033295760051292</c:v>
                </c:pt>
                <c:pt idx="1">
                  <c:v>43.3280909303677</c:v>
                </c:pt>
                <c:pt idx="2">
                  <c:v>51.95210672793539</c:v>
                </c:pt>
                <c:pt idx="3">
                  <c:v>45.30699329468807</c:v>
                </c:pt>
                <c:pt idx="4">
                  <c:v>2.6419796589806808</c:v>
                </c:pt>
                <c:pt idx="5">
                  <c:v>28.939137992813805</c:v>
                </c:pt>
                <c:pt idx="6">
                  <c:v>48.860899163253215</c:v>
                </c:pt>
                <c:pt idx="7">
                  <c:v>38.18910032767207</c:v>
                </c:pt>
                <c:pt idx="8">
                  <c:v>6.314452114611529</c:v>
                </c:pt>
                <c:pt idx="9">
                  <c:v>50.05242317029879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16.715623480000158</c:v>
                </c:pt>
                <c:pt idx="1">
                  <c:v>59.33274397985492</c:v>
                </c:pt>
                <c:pt idx="2">
                  <c:v>53.28147222666626</c:v>
                </c:pt>
                <c:pt idx="3">
                  <c:v>61.4562444520834</c:v>
                </c:pt>
                <c:pt idx="4">
                  <c:v>34.427144403428244</c:v>
                </c:pt>
                <c:pt idx="5">
                  <c:v>56.885081697133444</c:v>
                </c:pt>
                <c:pt idx="6">
                  <c:v>28.224537759347832</c:v>
                </c:pt>
                <c:pt idx="7">
                  <c:v>37.89501837422338</c:v>
                </c:pt>
                <c:pt idx="8">
                  <c:v>5.214240333219642</c:v>
                </c:pt>
                <c:pt idx="9">
                  <c:v>57.81322564607893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13.734933724685337</c:v>
                </c:pt>
                <c:pt idx="1">
                  <c:v>56.651853583063605</c:v>
                </c:pt>
                <c:pt idx="2">
                  <c:v>45.34491023883906</c:v>
                </c:pt>
                <c:pt idx="3">
                  <c:v>50.382573517506835</c:v>
                </c:pt>
                <c:pt idx="4">
                  <c:v>5.43778037573704</c:v>
                </c:pt>
                <c:pt idx="5">
                  <c:v>47.43980554658921</c:v>
                </c:pt>
                <c:pt idx="6">
                  <c:v>39.06826693960927</c:v>
                </c:pt>
                <c:pt idx="7">
                  <c:v>29.881587451747954</c:v>
                </c:pt>
                <c:pt idx="8">
                  <c:v>4.704736095123114</c:v>
                </c:pt>
                <c:pt idx="9">
                  <c:v>66.79668480856105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28.24858382206984</c:v>
                </c:pt>
                <c:pt idx="1">
                  <c:v>48.28276058996214</c:v>
                </c:pt>
                <c:pt idx="2">
                  <c:v>36.812473596302354</c:v>
                </c:pt>
                <c:pt idx="3">
                  <c:v>33.8157817821445</c:v>
                </c:pt>
                <c:pt idx="4">
                  <c:v>1.8113887430118425</c:v>
                </c:pt>
                <c:pt idx="5">
                  <c:v>44.94412481754151</c:v>
                </c:pt>
                <c:pt idx="6">
                  <c:v>17.65226980202351</c:v>
                </c:pt>
                <c:pt idx="7">
                  <c:v>35.30185199263601</c:v>
                </c:pt>
                <c:pt idx="8">
                  <c:v>8.762477100294253</c:v>
                </c:pt>
                <c:pt idx="9">
                  <c:v>89.18630006955463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30.08519148227399</c:v>
                </c:pt>
                <c:pt idx="1">
                  <c:v>46.966003482482755</c:v>
                </c:pt>
                <c:pt idx="2">
                  <c:v>52.96158474078732</c:v>
                </c:pt>
                <c:pt idx="3">
                  <c:v>31.727156106598184</c:v>
                </c:pt>
                <c:pt idx="4">
                  <c:v>2.3133386490346277</c:v>
                </c:pt>
                <c:pt idx="5">
                  <c:v>52.43030791925289</c:v>
                </c:pt>
                <c:pt idx="6">
                  <c:v>43.78566306972093</c:v>
                </c:pt>
                <c:pt idx="7">
                  <c:v>27.026262740463064</c:v>
                </c:pt>
                <c:pt idx="8">
                  <c:v>6.3476971294420395</c:v>
                </c:pt>
                <c:pt idx="9">
                  <c:v>24.154468263094063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18.902629607891313</c:v>
                </c:pt>
                <c:pt idx="1">
                  <c:v>54.84298180421985</c:v>
                </c:pt>
                <c:pt idx="2">
                  <c:v>45.89700907984245</c:v>
                </c:pt>
                <c:pt idx="3">
                  <c:v>48.63340809241033</c:v>
                </c:pt>
                <c:pt idx="4">
                  <c:v>4.522672361933405</c:v>
                </c:pt>
                <c:pt idx="5">
                  <c:v>36.70161818005861</c:v>
                </c:pt>
                <c:pt idx="6">
                  <c:v>49.957376645078156</c:v>
                </c:pt>
                <c:pt idx="7">
                  <c:v>43.67929981937805</c:v>
                </c:pt>
                <c:pt idx="8">
                  <c:v>8.849112645624947</c:v>
                </c:pt>
                <c:pt idx="9">
                  <c:v>53.370609177985045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25.489911287179623</c:v>
                </c:pt>
                <c:pt idx="1">
                  <c:v>46.450252269248104</c:v>
                </c:pt>
                <c:pt idx="2">
                  <c:v>61.425726482530145</c:v>
                </c:pt>
                <c:pt idx="3">
                  <c:v>50.36816962180953</c:v>
                </c:pt>
                <c:pt idx="4">
                  <c:v>2.2815558869207546</c:v>
                </c:pt>
                <c:pt idx="5">
                  <c:v>49.62893493529876</c:v>
                </c:pt>
                <c:pt idx="6">
                  <c:v>61.16376891894468</c:v>
                </c:pt>
                <c:pt idx="7">
                  <c:v>31.254559341688175</c:v>
                </c:pt>
                <c:pt idx="8">
                  <c:v>6.049643847892306</c:v>
                </c:pt>
                <c:pt idx="9">
                  <c:v>44.89885041933252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29.358792742282596</c:v>
                </c:pt>
                <c:pt idx="1">
                  <c:v>53.240771057806725</c:v>
                </c:pt>
                <c:pt idx="2">
                  <c:v>46.84285883090256</c:v>
                </c:pt>
                <c:pt idx="3">
                  <c:v>47.499273120177996</c:v>
                </c:pt>
                <c:pt idx="4">
                  <c:v>12.653596765535733</c:v>
                </c:pt>
                <c:pt idx="5">
                  <c:v>18.082776761104874</c:v>
                </c:pt>
                <c:pt idx="6">
                  <c:v>39.63914562759852</c:v>
                </c:pt>
                <c:pt idx="7">
                  <c:v>37.56196978082301</c:v>
                </c:pt>
                <c:pt idx="8">
                  <c:v>68.7812224749006</c:v>
                </c:pt>
                <c:pt idx="9">
                  <c:v>59.74948451304334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26.078104914200217</c:v>
                </c:pt>
                <c:pt idx="1">
                  <c:v>44.73079901968309</c:v>
                </c:pt>
                <c:pt idx="2">
                  <c:v>47.48386358491246</c:v>
                </c:pt>
                <c:pt idx="3">
                  <c:v>47.2854923503451</c:v>
                </c:pt>
                <c:pt idx="4">
                  <c:v>2.2849749087950255</c:v>
                </c:pt>
                <c:pt idx="5">
                  <c:v>37.096093199400435</c:v>
                </c:pt>
                <c:pt idx="6">
                  <c:v>24.796418605340712</c:v>
                </c:pt>
                <c:pt idx="7">
                  <c:v>33.61324183012106</c:v>
                </c:pt>
                <c:pt idx="8">
                  <c:v>6.855973291675261</c:v>
                </c:pt>
                <c:pt idx="9">
                  <c:v>49.23716216459754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28.56826061537448</c:v>
                </c:pt>
                <c:pt idx="1">
                  <c:v>63.615707502516514</c:v>
                </c:pt>
                <c:pt idx="2">
                  <c:v>31.88362329702085</c:v>
                </c:pt>
                <c:pt idx="3">
                  <c:v>55.24931929482064</c:v>
                </c:pt>
                <c:pt idx="4">
                  <c:v>1.6919517656016838</c:v>
                </c:pt>
                <c:pt idx="5">
                  <c:v>39.98216430523453</c:v>
                </c:pt>
                <c:pt idx="6">
                  <c:v>27.519837652536157</c:v>
                </c:pt>
                <c:pt idx="7">
                  <c:v>25.644173429695012</c:v>
                </c:pt>
                <c:pt idx="8">
                  <c:v>6.577840545398828</c:v>
                </c:pt>
                <c:pt idx="9">
                  <c:v>56.17055346313171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42.10950984060317</c:v>
                </c:pt>
                <c:pt idx="1">
                  <c:v>61.022710493016895</c:v>
                </c:pt>
                <c:pt idx="2">
                  <c:v>41.403742501824325</c:v>
                </c:pt>
                <c:pt idx="3">
                  <c:v>41.12222139731666</c:v>
                </c:pt>
                <c:pt idx="4">
                  <c:v>26.937308588173707</c:v>
                </c:pt>
                <c:pt idx="5">
                  <c:v>46.64111146719545</c:v>
                </c:pt>
                <c:pt idx="6">
                  <c:v>28.585150267873942</c:v>
                </c:pt>
                <c:pt idx="7">
                  <c:v>37.095510373531994</c:v>
                </c:pt>
                <c:pt idx="8">
                  <c:v>3.59680112788205</c:v>
                </c:pt>
                <c:pt idx="9">
                  <c:v>56.71820831239619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9.1269449236656</c:v>
                </c:pt>
                <c:pt idx="1">
                  <c:v>61.26948533176264</c:v>
                </c:pt>
                <c:pt idx="2">
                  <c:v>51.38499386826022</c:v>
                </c:pt>
                <c:pt idx="3">
                  <c:v>48.27958335423673</c:v>
                </c:pt>
                <c:pt idx="4">
                  <c:v>4.230291742960915</c:v>
                </c:pt>
                <c:pt idx="5">
                  <c:v>46.924005621274134</c:v>
                </c:pt>
                <c:pt idx="6">
                  <c:v>29.42771079229516</c:v>
                </c:pt>
                <c:pt idx="7">
                  <c:v>34.50507073008875</c:v>
                </c:pt>
                <c:pt idx="8">
                  <c:v>5.444115029352963</c:v>
                </c:pt>
                <c:pt idx="9">
                  <c:v>54.929614045436686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27.956826360570687</c:v>
                </c:pt>
                <c:pt idx="1">
                  <c:v>49.91078021020037</c:v>
                </c:pt>
                <c:pt idx="2">
                  <c:v>43.449430352841865</c:v>
                </c:pt>
                <c:pt idx="3">
                  <c:v>52.3033361381372</c:v>
                </c:pt>
                <c:pt idx="4">
                  <c:v>3.9883797165459303</c:v>
                </c:pt>
                <c:pt idx="5">
                  <c:v>36.60736292501116</c:v>
                </c:pt>
                <c:pt idx="6">
                  <c:v>38.20466861859535</c:v>
                </c:pt>
                <c:pt idx="7">
                  <c:v>50.952901197684014</c:v>
                </c:pt>
                <c:pt idx="8">
                  <c:v>3.196151720109504</c:v>
                </c:pt>
                <c:pt idx="9">
                  <c:v>44.41129311321899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21.269179686495466</c:v>
                </c:pt>
                <c:pt idx="1">
                  <c:v>61.66221422431247</c:v>
                </c:pt>
                <c:pt idx="2">
                  <c:v>40.44250620706772</c:v>
                </c:pt>
                <c:pt idx="3">
                  <c:v>45.66963309472981</c:v>
                </c:pt>
                <c:pt idx="4">
                  <c:v>2.6233808100638436</c:v>
                </c:pt>
                <c:pt idx="5">
                  <c:v>22.69459771790606</c:v>
                </c:pt>
                <c:pt idx="6">
                  <c:v>35.03346598266394</c:v>
                </c:pt>
                <c:pt idx="7">
                  <c:v>36.63161192595978</c:v>
                </c:pt>
                <c:pt idx="8">
                  <c:v>2.1077558750648233</c:v>
                </c:pt>
                <c:pt idx="9">
                  <c:v>50.80809217963173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de-a600-1616-747be4528d2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de-a600-1616-747be4528d2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de-a600-1616-747be4528d2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de-a600-1616-747be4528d2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de-a600-1616-747be4528d2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de-a600-1616-747be4528d2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de-a600-1616-747be4528d2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de-a600-1616-747be4528d2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de-a600-1616-747be4528d2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de-a600-1616-747be4528d2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de-a600-1616-747be4528d2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de-a600-1616-747be4528d2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de-a600-1616-747be4528d2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de-a600-1616-747be4528d2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de-a600-1616-747be4528d2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de-a600-1616-747be4528d2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de-a600-1616-747be4528d2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de-a600-1616-747be4528d2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de-a600-1616-747be4528d2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de-a600-1616-747be4528d2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70.53043094904571</c:v>
                </c:pt>
                <c:pt idx="1">
                  <c:v>58.63593955212935</c:v>
                </c:pt>
                <c:pt idx="2">
                  <c:v>61.022710493016895</c:v>
                </c:pt>
                <c:pt idx="3">
                  <c:v>57.131377933463426</c:v>
                </c:pt>
                <c:pt idx="4">
                  <c:v>52.46141112643265</c:v>
                </c:pt>
                <c:pt idx="5">
                  <c:v>38.97650562833167</c:v>
                </c:pt>
                <c:pt idx="6">
                  <c:v>60.56725477294306</c:v>
                </c:pt>
                <c:pt idx="7">
                  <c:v>41.3190122366282</c:v>
                </c:pt>
                <c:pt idx="8">
                  <c:v>47.04131439817536</c:v>
                </c:pt>
                <c:pt idx="9">
                  <c:v>46.966003482482755</c:v>
                </c:pt>
                <c:pt idx="10">
                  <c:v>53.240771057806725</c:v>
                </c:pt>
                <c:pt idx="11">
                  <c:v>55.81133038824216</c:v>
                </c:pt>
                <c:pt idx="12">
                  <c:v>63.615707502516514</c:v>
                </c:pt>
                <c:pt idx="13">
                  <c:v>59.85276749207951</c:v>
                </c:pt>
                <c:pt idx="14">
                  <c:v>48.28276058996214</c:v>
                </c:pt>
                <c:pt idx="15">
                  <c:v>38.149978036796966</c:v>
                </c:pt>
                <c:pt idx="16">
                  <c:v>49.91078021020037</c:v>
                </c:pt>
                <c:pt idx="17">
                  <c:v>43.32228767473705</c:v>
                </c:pt>
                <c:pt idx="18">
                  <c:v>41.824083496534605</c:v>
                </c:pt>
                <c:pt idx="19">
                  <c:v>46.52164802763954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99-95d7-f708-153f715ccd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99-95d7-f708-153f715ccd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99-95d7-f708-153f715ccd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99-95d7-f708-153f715ccd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99-95d7-f708-153f715ccd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99-95d7-f708-153f715ccd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99-95d7-f708-153f715ccd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99-95d7-f708-153f715ccd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99-95d7-f708-153f715ccd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99-95d7-f708-153f715ccd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99-95d7-f708-153f715ccd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99-95d7-f708-153f715ccd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99-95d7-f708-153f715ccd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99-95d7-f708-153f715ccd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99-95d7-f708-153f715ccd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99-95d7-f708-153f715ccd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99-95d7-f708-153f715ccd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99-95d7-f708-153f715ccd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99-95d7-f708-153f715ccd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99-95d7-f708-153f715ccd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42.04462458840331</c:v>
                </c:pt>
                <c:pt idx="1">
                  <c:v>62.05271685492941</c:v>
                </c:pt>
                <c:pt idx="2">
                  <c:v>41.403742501824325</c:v>
                </c:pt>
                <c:pt idx="3">
                  <c:v>51.96418424008792</c:v>
                </c:pt>
                <c:pt idx="4">
                  <c:v>52.26374842666584</c:v>
                </c:pt>
                <c:pt idx="5">
                  <c:v>53.088611978092516</c:v>
                </c:pt>
                <c:pt idx="6">
                  <c:v>45.034205569097765</c:v>
                </c:pt>
                <c:pt idx="7">
                  <c:v>38.60043706867126</c:v>
                </c:pt>
                <c:pt idx="8">
                  <c:v>59.87580342904919</c:v>
                </c:pt>
                <c:pt idx="9">
                  <c:v>52.96158474078732</c:v>
                </c:pt>
                <c:pt idx="10">
                  <c:v>46.84285883090256</c:v>
                </c:pt>
                <c:pt idx="11">
                  <c:v>51.60881035392464</c:v>
                </c:pt>
                <c:pt idx="12">
                  <c:v>31.88362329702085</c:v>
                </c:pt>
                <c:pt idx="13">
                  <c:v>52.40879106028837</c:v>
                </c:pt>
                <c:pt idx="14">
                  <c:v>36.812473596302354</c:v>
                </c:pt>
                <c:pt idx="15">
                  <c:v>56.95563730883416</c:v>
                </c:pt>
                <c:pt idx="16">
                  <c:v>43.449430352841865</c:v>
                </c:pt>
                <c:pt idx="17">
                  <c:v>57.34042177581078</c:v>
                </c:pt>
                <c:pt idx="18">
                  <c:v>52.16012849338687</c:v>
                </c:pt>
                <c:pt idx="19">
                  <c:v>45.99116742787635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b6d-91a6-b903-cd261b45772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b6d-91a6-b903-cd261b45772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b6d-91a6-b903-cd261b45772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b6d-91a6-b903-cd261b45772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b6d-91a6-b903-cd261b45772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b6d-91a6-b903-cd261b45772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b6d-91a6-b903-cd261b45772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b6d-91a6-b903-cd261b45772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b6d-91a6-b903-cd261b45772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b6d-91a6-b903-cd261b45772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b6d-91a6-b903-cd261b45772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b6d-91a6-b903-cd261b45772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b6d-91a6-b903-cd261b45772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b6d-91a6-b903-cd261b45772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b6d-91a6-b903-cd261b45772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b6d-91a6-b903-cd261b45772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b6d-91a6-b903-cd261b45772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b6d-91a6-b903-cd261b45772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b6d-91a6-b903-cd261b45772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b6d-91a6-b903-cd261b45772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63.0777966623633</c:v>
                </c:pt>
                <c:pt idx="1">
                  <c:v>55.99282897333516</c:v>
                </c:pt>
                <c:pt idx="2">
                  <c:v>41.12222139731666</c:v>
                </c:pt>
                <c:pt idx="3">
                  <c:v>42.33490250391154</c:v>
                </c:pt>
                <c:pt idx="4">
                  <c:v>42.56796671111704</c:v>
                </c:pt>
                <c:pt idx="5">
                  <c:v>52.51784419925859</c:v>
                </c:pt>
                <c:pt idx="6">
                  <c:v>49.87594310398761</c:v>
                </c:pt>
                <c:pt idx="7">
                  <c:v>28.978714744066885</c:v>
                </c:pt>
                <c:pt idx="8">
                  <c:v>42.36824063743739</c:v>
                </c:pt>
                <c:pt idx="9">
                  <c:v>31.727156106598184</c:v>
                </c:pt>
                <c:pt idx="10">
                  <c:v>47.499273120177996</c:v>
                </c:pt>
                <c:pt idx="11">
                  <c:v>44.189195464535416</c:v>
                </c:pt>
                <c:pt idx="12">
                  <c:v>55.24931929482064</c:v>
                </c:pt>
                <c:pt idx="13">
                  <c:v>49.757076118720036</c:v>
                </c:pt>
                <c:pt idx="14">
                  <c:v>33.8157817821445</c:v>
                </c:pt>
                <c:pt idx="15">
                  <c:v>39.07758999792963</c:v>
                </c:pt>
                <c:pt idx="16">
                  <c:v>52.3033361381372</c:v>
                </c:pt>
                <c:pt idx="17">
                  <c:v>48.19635811039659</c:v>
                </c:pt>
                <c:pt idx="18">
                  <c:v>47.274004803277954</c:v>
                </c:pt>
                <c:pt idx="19">
                  <c:v>52.93824771853858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3b-d1d8-b6e8-226d83fd3c2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3b-d1d8-b6e8-226d83fd3c2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3b-d1d8-b6e8-226d83fd3c2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3b-d1d8-b6e8-226d83fd3c2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3b-d1d8-b6e8-226d83fd3c2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3b-d1d8-b6e8-226d83fd3c2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3b-d1d8-b6e8-226d83fd3c2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3b-d1d8-b6e8-226d83fd3c2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3b-d1d8-b6e8-226d83fd3c2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3b-d1d8-b6e8-226d83fd3c2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3b-d1d8-b6e8-226d83fd3c2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3b-d1d8-b6e8-226d83fd3c2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3b-d1d8-b6e8-226d83fd3c2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3b-d1d8-b6e8-226d83fd3c2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3b-d1d8-b6e8-226d83fd3c2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3b-d1d8-b6e8-226d83fd3c2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3b-d1d8-b6e8-226d83fd3c2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3b-d1d8-b6e8-226d83fd3c2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3b-d1d8-b6e8-226d83fd3c2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3b-d1d8-b6e8-226d83fd3c2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2.0416421308996022</c:v>
                </c:pt>
                <c:pt idx="1">
                  <c:v>1.808878937786013</c:v>
                </c:pt>
                <c:pt idx="2">
                  <c:v>26.937308588173707</c:v>
                </c:pt>
                <c:pt idx="3">
                  <c:v>3.143230319983397</c:v>
                </c:pt>
                <c:pt idx="4">
                  <c:v>2.968413318051005</c:v>
                </c:pt>
                <c:pt idx="5">
                  <c:v>3.7479585122150185</c:v>
                </c:pt>
                <c:pt idx="6">
                  <c:v>2.8869635397556417</c:v>
                </c:pt>
                <c:pt idx="7">
                  <c:v>2.628067210195936</c:v>
                </c:pt>
                <c:pt idx="8">
                  <c:v>6.902819551846507</c:v>
                </c:pt>
                <c:pt idx="9">
                  <c:v>2.3133386490346277</c:v>
                </c:pt>
                <c:pt idx="10">
                  <c:v>12.653596765535733</c:v>
                </c:pt>
                <c:pt idx="11">
                  <c:v>7.262723113139858</c:v>
                </c:pt>
                <c:pt idx="12">
                  <c:v>1.6919517656016838</c:v>
                </c:pt>
                <c:pt idx="13">
                  <c:v>4.112854122069585</c:v>
                </c:pt>
                <c:pt idx="14">
                  <c:v>1.8113887430118425</c:v>
                </c:pt>
                <c:pt idx="15">
                  <c:v>30.899519948864118</c:v>
                </c:pt>
                <c:pt idx="16">
                  <c:v>3.9883797165459303</c:v>
                </c:pt>
                <c:pt idx="17">
                  <c:v>2.9736264754749095</c:v>
                </c:pt>
                <c:pt idx="18">
                  <c:v>3.1329329791024785</c:v>
                </c:pt>
                <c:pt idx="19">
                  <c:v>20.586247680956387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3eb-1a53-4451-d5d54f2cfb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3eb-1a53-4451-d5d54f2cfb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3eb-1a53-4451-d5d54f2cfb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3eb-1a53-4451-d5d54f2cfb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3eb-1a53-4451-d5d54f2cfb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3eb-1a53-4451-d5d54f2cfb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3eb-1a53-4451-d5d54f2cfb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3eb-1a53-4451-d5d54f2cfb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3eb-1a53-4451-d5d54f2cfb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3eb-1a53-4451-d5d54f2cfb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3eb-1a53-4451-d5d54f2cfb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3eb-1a53-4451-d5d54f2cfb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3eb-1a53-4451-d5d54f2cfb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3eb-1a53-4451-d5d54f2cfb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3eb-1a53-4451-d5d54f2cfb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3eb-1a53-4451-d5d54f2cfb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3eb-1a53-4451-d5d54f2cfb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3eb-1a53-4451-d5d54f2cfb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3eb-1a53-4451-d5d54f2cfb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3eb-1a53-4451-d5d54f2cfb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52.57042948058992</c:v>
                </c:pt>
                <c:pt idx="1">
                  <c:v>26.85654760743637</c:v>
                </c:pt>
                <c:pt idx="2">
                  <c:v>46.64111146719545</c:v>
                </c:pt>
                <c:pt idx="3">
                  <c:v>44.019682523775614</c:v>
                </c:pt>
                <c:pt idx="4">
                  <c:v>51.12024408396477</c:v>
                </c:pt>
                <c:pt idx="5">
                  <c:v>27.885740320229075</c:v>
                </c:pt>
                <c:pt idx="6">
                  <c:v>41.08914734278467</c:v>
                </c:pt>
                <c:pt idx="7">
                  <c:v>51.21602502031901</c:v>
                </c:pt>
                <c:pt idx="8">
                  <c:v>20.513012460895954</c:v>
                </c:pt>
                <c:pt idx="9">
                  <c:v>52.43030791925289</c:v>
                </c:pt>
                <c:pt idx="10">
                  <c:v>18.082776761104874</c:v>
                </c:pt>
                <c:pt idx="11">
                  <c:v>43.944372637973856</c:v>
                </c:pt>
                <c:pt idx="12">
                  <c:v>39.98216430523453</c:v>
                </c:pt>
                <c:pt idx="13">
                  <c:v>60.42093354520331</c:v>
                </c:pt>
                <c:pt idx="14">
                  <c:v>44.94412481754151</c:v>
                </c:pt>
                <c:pt idx="15">
                  <c:v>47.949720340752194</c:v>
                </c:pt>
                <c:pt idx="16">
                  <c:v>36.60736292501116</c:v>
                </c:pt>
                <c:pt idx="17">
                  <c:v>47.04206133250408</c:v>
                </c:pt>
                <c:pt idx="18">
                  <c:v>44.88361639630603</c:v>
                </c:pt>
                <c:pt idx="19">
                  <c:v>63.063083350763726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7e-bea7-c011-a1d5efa1ce4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7e-bea7-c011-a1d5efa1ce4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7e-bea7-c011-a1d5efa1ce4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7e-bea7-c011-a1d5efa1ce4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7e-bea7-c011-a1d5efa1ce4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7e-bea7-c011-a1d5efa1ce4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7e-bea7-c011-a1d5efa1ce4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7e-bea7-c011-a1d5efa1ce4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7e-bea7-c011-a1d5efa1ce4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7e-bea7-c011-a1d5efa1ce4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7e-bea7-c011-a1d5efa1ce4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7e-bea7-c011-a1d5efa1ce4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7e-bea7-c011-a1d5efa1ce4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7e-bea7-c011-a1d5efa1ce4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7e-bea7-c011-a1d5efa1ce4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7e-bea7-c011-a1d5efa1ce4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7e-bea7-c011-a1d5efa1ce4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7e-bea7-c011-a1d5efa1ce4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7e-bea7-c011-a1d5efa1ce4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7e-bea7-c011-a1d5efa1ce4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42.551288511588695</c:v>
                </c:pt>
                <c:pt idx="1">
                  <c:v>35.21967484666746</c:v>
                </c:pt>
                <c:pt idx="2">
                  <c:v>28.585150267873942</c:v>
                </c:pt>
                <c:pt idx="3">
                  <c:v>51.76422330940092</c:v>
                </c:pt>
                <c:pt idx="4">
                  <c:v>49.32401370179849</c:v>
                </c:pt>
                <c:pt idx="5">
                  <c:v>47.08069662573476</c:v>
                </c:pt>
                <c:pt idx="6">
                  <c:v>33.811231361988334</c:v>
                </c:pt>
                <c:pt idx="7">
                  <c:v>39.56876787921777</c:v>
                </c:pt>
                <c:pt idx="8">
                  <c:v>33.2262621856691</c:v>
                </c:pt>
                <c:pt idx="9">
                  <c:v>43.78566306972093</c:v>
                </c:pt>
                <c:pt idx="10">
                  <c:v>39.63914562759852</c:v>
                </c:pt>
                <c:pt idx="11">
                  <c:v>44.6305661573776</c:v>
                </c:pt>
                <c:pt idx="12">
                  <c:v>27.519837652536157</c:v>
                </c:pt>
                <c:pt idx="13">
                  <c:v>40.09256250970883</c:v>
                </c:pt>
                <c:pt idx="14">
                  <c:v>17.65226980202351</c:v>
                </c:pt>
                <c:pt idx="15">
                  <c:v>27.578312227650322</c:v>
                </c:pt>
                <c:pt idx="16">
                  <c:v>38.20466861859535</c:v>
                </c:pt>
                <c:pt idx="17">
                  <c:v>44.00826949594723</c:v>
                </c:pt>
                <c:pt idx="18">
                  <c:v>37.56192572114759</c:v>
                </c:pt>
                <c:pt idx="19">
                  <c:v>41.68819330457086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b8c-3d05-f4b5-a7d8bf1a08d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b8c-3d05-f4b5-a7d8bf1a08d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b8c-3d05-f4b5-a7d8bf1a08d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b8c-3d05-f4b5-a7d8bf1a08d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b8c-3d05-f4b5-a7d8bf1a08d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b8c-3d05-f4b5-a7d8bf1a08d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b8c-3d05-f4b5-a7d8bf1a08d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b8c-3d05-f4b5-a7d8bf1a08d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b8c-3d05-f4b5-a7d8bf1a08d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b8c-3d05-f4b5-a7d8bf1a08d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b8c-3d05-f4b5-a7d8bf1a08d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b8c-3d05-f4b5-a7d8bf1a08d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b8c-3d05-f4b5-a7d8bf1a08d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b8c-3d05-f4b5-a7d8bf1a08d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b8c-3d05-f4b5-a7d8bf1a08d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b8c-3d05-f4b5-a7d8bf1a08d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b8c-3d05-f4b5-a7d8bf1a08d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b8c-3d05-f4b5-a7d8bf1a08d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b8c-3d05-f4b5-a7d8bf1a08d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b8c-3d05-f4b5-a7d8bf1a08d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33.60353618774601</c:v>
                </c:pt>
                <c:pt idx="2">
                  <c:v>37.095510373531994</c:v>
                </c:pt>
                <c:pt idx="3">
                  <c:v>27.501702752903533</c:v>
                </c:pt>
                <c:pt idx="4">
                  <c:v>23.35070853102686</c:v>
                </c:pt>
                <c:pt idx="5">
                  <c:v>38.605070997298895</c:v>
                </c:pt>
                <c:pt idx="6">
                  <c:v>52.389106437261994</c:v>
                </c:pt>
                <c:pt idx="7">
                  <c:v>32.636825928087404</c:v>
                </c:pt>
                <c:pt idx="8">
                  <c:v>35.74765475926236</c:v>
                </c:pt>
                <c:pt idx="9">
                  <c:v>27.026262740463064</c:v>
                </c:pt>
                <c:pt idx="10">
                  <c:v>37.56196978082301</c:v>
                </c:pt>
                <c:pt idx="11">
                  <c:v>31.056531097464724</c:v>
                </c:pt>
                <c:pt idx="12">
                  <c:v>25.644173429695012</c:v>
                </c:pt>
                <c:pt idx="13">
                  <c:v>32.28397479967405</c:v>
                </c:pt>
                <c:pt idx="14">
                  <c:v>35.30185199263601</c:v>
                </c:pt>
                <c:pt idx="15">
                  <c:v>30.858639845220033</c:v>
                </c:pt>
                <c:pt idx="16">
                  <c:v>50.952901197684014</c:v>
                </c:pt>
                <c:pt idx="17">
                  <c:v>24.133034911173773</c:v>
                </c:pt>
                <c:pt idx="18">
                  <c:v>24.490227871152708</c:v>
                </c:pt>
                <c:pt idx="19">
                  <c:v>34.86546228717419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5f-866f-5e85-4526e3a4ba4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5f-866f-5e85-4526e3a4ba4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5f-866f-5e85-4526e3a4ba4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95f-866f-5e85-4526e3a4ba4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5f-866f-5e85-4526e3a4ba4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95f-866f-5e85-4526e3a4ba4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5f-866f-5e85-4526e3a4ba4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95f-866f-5e85-4526e3a4ba4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95f-866f-5e85-4526e3a4ba4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95f-866f-5e85-4526e3a4ba4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95f-866f-5e85-4526e3a4ba4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95f-866f-5e85-4526e3a4ba4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95f-866f-5e85-4526e3a4ba4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95f-866f-5e85-4526e3a4ba4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95f-866f-5e85-4526e3a4ba4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95f-866f-5e85-4526e3a4ba4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95f-866f-5e85-4526e3a4ba4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95f-866f-5e85-4526e3a4ba4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95f-866f-5e85-4526e3a4ba4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95f-866f-5e85-4526e3a4ba4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5.982171015861583</c:v>
                </c:pt>
                <c:pt idx="1">
                  <c:v>2.90233658406618</c:v>
                </c:pt>
                <c:pt idx="2">
                  <c:v>3.59680112788205</c:v>
                </c:pt>
                <c:pt idx="3">
                  <c:v>1.5862667480025652</c:v>
                </c:pt>
                <c:pt idx="4">
                  <c:v>1.6962323308797584</c:v>
                </c:pt>
                <c:pt idx="5">
                  <c:v>4.624427547970973</c:v>
                </c:pt>
                <c:pt idx="6">
                  <c:v>4.6376702090925495</c:v>
                </c:pt>
                <c:pt idx="7">
                  <c:v>11.222353493553474</c:v>
                </c:pt>
                <c:pt idx="8">
                  <c:v>9.74092467903186</c:v>
                </c:pt>
                <c:pt idx="9">
                  <c:v>6.3476971294420395</c:v>
                </c:pt>
                <c:pt idx="10">
                  <c:v>68.7812224749006</c:v>
                </c:pt>
                <c:pt idx="11">
                  <c:v>5.724135051840391</c:v>
                </c:pt>
                <c:pt idx="12">
                  <c:v>6.577840545398828</c:v>
                </c:pt>
                <c:pt idx="13">
                  <c:v>5.545224254718808</c:v>
                </c:pt>
                <c:pt idx="14">
                  <c:v>8.762477100294253</c:v>
                </c:pt>
                <c:pt idx="15">
                  <c:v>5.32159047742821</c:v>
                </c:pt>
                <c:pt idx="16">
                  <c:v>3.196151720109504</c:v>
                </c:pt>
                <c:pt idx="17">
                  <c:v>0.7151389384895646</c:v>
                </c:pt>
                <c:pt idx="18">
                  <c:v>38.2010952766688</c:v>
                </c:pt>
                <c:pt idx="19">
                  <c:v>6.435963805288452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55-fa04-6652-cfee6ec71e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55-fa04-6652-cfee6ec71e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55-fa04-6652-cfee6ec71e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55-fa04-6652-cfee6ec71e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55-fa04-6652-cfee6ec71e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55-fa04-6652-cfee6ec71e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55-fa04-6652-cfee6ec71e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55-fa04-6652-cfee6ec71e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55-fa04-6652-cfee6ec71e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55-fa04-6652-cfee6ec71e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55-fa04-6652-cfee6ec71e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55-fa04-6652-cfee6ec71e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55-fa04-6652-cfee6ec71e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55-fa04-6652-cfee6ec71e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55-fa04-6652-cfee6ec71e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55-fa04-6652-cfee6ec71e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55-fa04-6652-cfee6ec71e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55-fa04-6652-cfee6ec71e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55-fa04-6652-cfee6ec71e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55-fa04-6652-cfee6ec71e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44.61775043286871</c:v>
                </c:pt>
                <c:pt idx="1">
                  <c:v>27.299594963066696</c:v>
                </c:pt>
                <c:pt idx="2">
                  <c:v>56.71820831239619</c:v>
                </c:pt>
                <c:pt idx="3">
                  <c:v>48.43297404296072</c:v>
                </c:pt>
                <c:pt idx="4">
                  <c:v>77.73473427139264</c:v>
                </c:pt>
                <c:pt idx="5">
                  <c:v>43.90168760896595</c:v>
                </c:pt>
                <c:pt idx="6">
                  <c:v>77.61163287998554</c:v>
                </c:pt>
                <c:pt idx="7">
                  <c:v>50.01308608796658</c:v>
                </c:pt>
                <c:pt idx="8">
                  <c:v>66.80534667502316</c:v>
                </c:pt>
                <c:pt idx="9">
                  <c:v>24.154468263094063</c:v>
                </c:pt>
                <c:pt idx="10">
                  <c:v>59.74948451304334</c:v>
                </c:pt>
                <c:pt idx="11">
                  <c:v>55.65117330361246</c:v>
                </c:pt>
                <c:pt idx="12">
                  <c:v>56.17055346313171</c:v>
                </c:pt>
                <c:pt idx="13">
                  <c:v>54.85390938134854</c:v>
                </c:pt>
                <c:pt idx="14">
                  <c:v>89.18630006955463</c:v>
                </c:pt>
                <c:pt idx="15">
                  <c:v>64.23027991950991</c:v>
                </c:pt>
                <c:pt idx="16">
                  <c:v>44.41129311321899</c:v>
                </c:pt>
                <c:pt idx="17">
                  <c:v>46.98571565218956</c:v>
                </c:pt>
                <c:pt idx="18">
                  <c:v>26.16442003435347</c:v>
                </c:pt>
                <c:pt idx="19">
                  <c:v>22.954141121493496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42.80024960057899</c:v>
                </c:pt>
                <c:pt idx="2">
                  <c:v>42.10950984060317</c:v>
                </c:pt>
                <c:pt idx="3">
                  <c:v>37.531722536605706</c:v>
                </c:pt>
                <c:pt idx="4">
                  <c:v>35.28143955553917</c:v>
                </c:pt>
                <c:pt idx="5">
                  <c:v>34.813688671598655</c:v>
                </c:pt>
                <c:pt idx="6">
                  <c:v>32.73598697858917</c:v>
                </c:pt>
                <c:pt idx="7">
                  <c:v>32.23063679701193</c:v>
                </c:pt>
                <c:pt idx="8">
                  <c:v>30.388383248553605</c:v>
                </c:pt>
                <c:pt idx="9">
                  <c:v>30.08519148227399</c:v>
                </c:pt>
                <c:pt idx="10">
                  <c:v>29.358792742282596</c:v>
                </c:pt>
                <c:pt idx="11">
                  <c:v>28.894512315128388</c:v>
                </c:pt>
                <c:pt idx="12">
                  <c:v>28.56826061537448</c:v>
                </c:pt>
                <c:pt idx="13">
                  <c:v>28.56049562426144</c:v>
                </c:pt>
                <c:pt idx="14">
                  <c:v>28.24858382206984</c:v>
                </c:pt>
                <c:pt idx="15">
                  <c:v>28.035710529434887</c:v>
                </c:pt>
                <c:pt idx="16">
                  <c:v>27.956826360570687</c:v>
                </c:pt>
                <c:pt idx="17">
                  <c:v>27.610990587843638</c:v>
                </c:pt>
                <c:pt idx="18">
                  <c:v>27.175731953318056</c:v>
                </c:pt>
                <c:pt idx="19">
                  <c:v>27.129640884623022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b8-8d48-8c8b-ea11bd59f7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b8-8d48-8c8b-ea11bd59f7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b8-8d48-8c8b-ea11bd59f7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b8-8d48-8c8b-ea11bd59f7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b8-8d48-8c8b-ea11bd59f7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b8-8d48-8c8b-ea11bd59f7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b8-8d48-8c8b-ea11bd59f7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b8-8d48-8c8b-ea11bd59f7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b8-8d48-8c8b-ea11bd59f7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b8-8d48-8c8b-ea11bd59f7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b8-8d48-8c8b-ea11bd59f7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b8-8d48-8c8b-ea11bd59f7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b8-8d48-8c8b-ea11bd59f7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b8-8d48-8c8b-ea11bd59f7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b8-8d48-8c8b-ea11bd59f7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b8-8d48-8c8b-ea11bd59f7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b8-8d48-8c8b-ea11bd59f7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b8-8d48-8c8b-ea11bd59f7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b8-8d48-8c8b-ea11bd59f7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b8-8d48-8c8b-ea11bd59f7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17.936997293846588</c:v>
                </c:pt>
                <c:pt idx="1">
                  <c:v>46.899537053593775</c:v>
                </c:pt>
                <c:pt idx="2">
                  <c:v>23.16160985817375</c:v>
                </c:pt>
                <c:pt idx="3">
                  <c:v>28.56826061537448</c:v>
                </c:pt>
                <c:pt idx="4">
                  <c:v>21.26518418433431</c:v>
                </c:pt>
                <c:pt idx="5">
                  <c:v>7.957717700527222</c:v>
                </c:pt>
                <c:pt idx="6">
                  <c:v>21.269179686495466</c:v>
                </c:pt>
                <c:pt idx="7">
                  <c:v>18.89172502584815</c:v>
                </c:pt>
                <c:pt idx="8">
                  <c:v>9.1269449236656</c:v>
                </c:pt>
                <c:pt idx="9">
                  <c:v>42.10950984060317</c:v>
                </c:pt>
                <c:pt idx="10">
                  <c:v>32.73598697858917</c:v>
                </c:pt>
                <c:pt idx="11">
                  <c:v>20.201768541190813</c:v>
                </c:pt>
                <c:pt idx="12">
                  <c:v>28.56049562426144</c:v>
                </c:pt>
                <c:pt idx="13">
                  <c:v>16.715623480000158</c:v>
                </c:pt>
                <c:pt idx="14">
                  <c:v>42.80024960057899</c:v>
                </c:pt>
                <c:pt idx="15">
                  <c:v>26.882185115318304</c:v>
                </c:pt>
                <c:pt idx="16">
                  <c:v>37.531722536605706</c:v>
                </c:pt>
                <c:pt idx="17">
                  <c:v>23.13099070037743</c:v>
                </c:pt>
                <c:pt idx="18">
                  <c:v>13.734933724685337</c:v>
                </c:pt>
                <c:pt idx="19">
                  <c:v>18.443710396360512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ca-d05a-86ed-7dce429aa5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ca-d05a-86ed-7dce429aa5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ca-d05a-86ed-7dce429aa5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ca-d05a-86ed-7dce429aa5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ca-d05a-86ed-7dce429aa5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ca-d05a-86ed-7dce429aa5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ca-d05a-86ed-7dce429aa5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ca-d05a-86ed-7dce429aa5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ca-d05a-86ed-7dce429aa5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ca-d05a-86ed-7dce429aa5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ca-d05a-86ed-7dce429aa5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ca-d05a-86ed-7dce429aa5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ca-d05a-86ed-7dce429aa5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ca-d05a-86ed-7dce429aa5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ca-d05a-86ed-7dce429aa5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ca-d05a-86ed-7dce429aa5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ca-d05a-86ed-7dce429aa5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ca-d05a-86ed-7dce429aa5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ca-d05a-86ed-7dce429aa5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ca-d05a-86ed-7dce429aa5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43.40916927095489</c:v>
                </c:pt>
                <c:pt idx="1">
                  <c:v>42.04462458840331</c:v>
                </c:pt>
                <c:pt idx="2">
                  <c:v>60.469510472327215</c:v>
                </c:pt>
                <c:pt idx="3">
                  <c:v>31.88362329702085</c:v>
                </c:pt>
                <c:pt idx="4">
                  <c:v>43.4994324182489</c:v>
                </c:pt>
                <c:pt idx="5">
                  <c:v>56.09062323449807</c:v>
                </c:pt>
                <c:pt idx="6">
                  <c:v>40.44250620706772</c:v>
                </c:pt>
                <c:pt idx="7">
                  <c:v>43.57482940119198</c:v>
                </c:pt>
                <c:pt idx="8">
                  <c:v>51.38499386826022</c:v>
                </c:pt>
                <c:pt idx="9">
                  <c:v>41.403742501824325</c:v>
                </c:pt>
                <c:pt idx="10">
                  <c:v>45.034205569097765</c:v>
                </c:pt>
                <c:pt idx="11">
                  <c:v>58.205942690406424</c:v>
                </c:pt>
                <c:pt idx="12">
                  <c:v>52.40879106028837</c:v>
                </c:pt>
                <c:pt idx="13">
                  <c:v>53.28147222666626</c:v>
                </c:pt>
                <c:pt idx="14">
                  <c:v>62.05271685492941</c:v>
                </c:pt>
                <c:pt idx="15">
                  <c:v>44.48591628420815</c:v>
                </c:pt>
                <c:pt idx="16">
                  <c:v>51.96418424008792</c:v>
                </c:pt>
                <c:pt idx="17">
                  <c:v>55.77209353779263</c:v>
                </c:pt>
                <c:pt idx="18">
                  <c:v>45.34491023883906</c:v>
                </c:pt>
                <c:pt idx="19">
                  <c:v>48.583703102736855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6f-d270-a915-7536d791e08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6f-d270-a915-7536d791e08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6f-d270-a915-7536d791e08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96f-d270-a915-7536d791e08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6f-d270-a915-7536d791e08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96f-d270-a915-7536d791e08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6f-d270-a915-7536d791e08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96f-d270-a915-7536d791e08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96f-d270-a915-7536d791e08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96f-d270-a915-7536d791e08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96f-d270-a915-7536d791e08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96f-d270-a915-7536d791e08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96f-d270-a915-7536d791e08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96f-d270-a915-7536d791e08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96f-d270-a915-7536d791e08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96f-d270-a915-7536d791e08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96f-d270-a915-7536d791e08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96f-d270-a915-7536d791e08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96f-d270-a915-7536d791e08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96f-d270-a915-7536d791e08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47.314203282709045</c:v>
                </c:pt>
                <c:pt idx="1">
                  <c:v>63.0777966623633</c:v>
                </c:pt>
                <c:pt idx="2">
                  <c:v>55.06845561997234</c:v>
                </c:pt>
                <c:pt idx="3">
                  <c:v>55.24931929482064</c:v>
                </c:pt>
                <c:pt idx="4">
                  <c:v>40.577178141486236</c:v>
                </c:pt>
                <c:pt idx="5">
                  <c:v>59.96938847866912</c:v>
                </c:pt>
                <c:pt idx="6">
                  <c:v>45.66963309472981</c:v>
                </c:pt>
                <c:pt idx="7">
                  <c:v>56.937894251305465</c:v>
                </c:pt>
                <c:pt idx="8">
                  <c:v>48.27958335423673</c:v>
                </c:pt>
                <c:pt idx="9">
                  <c:v>41.12222139731666</c:v>
                </c:pt>
                <c:pt idx="10">
                  <c:v>49.87594310398761</c:v>
                </c:pt>
                <c:pt idx="11">
                  <c:v>53.61628888566057</c:v>
                </c:pt>
                <c:pt idx="12">
                  <c:v>49.757076118720036</c:v>
                </c:pt>
                <c:pt idx="13">
                  <c:v>61.4562444520834</c:v>
                </c:pt>
                <c:pt idx="14">
                  <c:v>55.99282897333516</c:v>
                </c:pt>
                <c:pt idx="15">
                  <c:v>63.338809537329624</c:v>
                </c:pt>
                <c:pt idx="16">
                  <c:v>42.33490250391154</c:v>
                </c:pt>
                <c:pt idx="17">
                  <c:v>45.96529870863008</c:v>
                </c:pt>
                <c:pt idx="18">
                  <c:v>50.382573517506835</c:v>
                </c:pt>
                <c:pt idx="19">
                  <c:v>41.05987016040862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f9f-2d9a-2f6d-3660aa302ed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f9f-2d9a-2f6d-3660aa302ed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f9f-2d9a-2f6d-3660aa302ed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f9f-2d9a-2f6d-3660aa302ed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f9f-2d9a-2f6d-3660aa302ed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f9f-2d9a-2f6d-3660aa302ed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f9f-2d9a-2f6d-3660aa302ed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f9f-2d9a-2f6d-3660aa302ed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f9f-2d9a-2f6d-3660aa302ed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f9f-2d9a-2f6d-3660aa302ed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f9f-2d9a-2f6d-3660aa302ed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f9f-2d9a-2f6d-3660aa302ed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f9f-2d9a-2f6d-3660aa302ed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f9f-2d9a-2f6d-3660aa302ed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f9f-2d9a-2f6d-3660aa302ed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f9f-2d9a-2f6d-3660aa302ed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f9f-2d9a-2f6d-3660aa302ed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f9f-2d9a-2f6d-3660aa302ed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f9f-2d9a-2f6d-3660aa302ed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f9f-2d9a-2f6d-3660aa302ed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26.764172832510837</c:v>
                </c:pt>
                <c:pt idx="1">
                  <c:v>2.0416421308996022</c:v>
                </c:pt>
                <c:pt idx="2">
                  <c:v>3.7244684912381527</c:v>
                </c:pt>
                <c:pt idx="3">
                  <c:v>1.6919517656016838</c:v>
                </c:pt>
                <c:pt idx="4">
                  <c:v>2.8705318073570063</c:v>
                </c:pt>
                <c:pt idx="5">
                  <c:v>3.1603366890792257</c:v>
                </c:pt>
                <c:pt idx="6">
                  <c:v>2.6233808100638436</c:v>
                </c:pt>
                <c:pt idx="7">
                  <c:v>5.853914191194315</c:v>
                </c:pt>
                <c:pt idx="8">
                  <c:v>4.230291742960915</c:v>
                </c:pt>
                <c:pt idx="9">
                  <c:v>26.937308588173707</c:v>
                </c:pt>
                <c:pt idx="10">
                  <c:v>2.8869635397556417</c:v>
                </c:pt>
                <c:pt idx="11">
                  <c:v>5.671248000691931</c:v>
                </c:pt>
                <c:pt idx="12">
                  <c:v>4.112854122069585</c:v>
                </c:pt>
                <c:pt idx="13">
                  <c:v>34.427144403428244</c:v>
                </c:pt>
                <c:pt idx="14">
                  <c:v>1.808878937786013</c:v>
                </c:pt>
                <c:pt idx="15">
                  <c:v>3.997126551258505</c:v>
                </c:pt>
                <c:pt idx="16">
                  <c:v>3.143230319983397</c:v>
                </c:pt>
                <c:pt idx="17">
                  <c:v>3.6718530256916893</c:v>
                </c:pt>
                <c:pt idx="18">
                  <c:v>5.43778037573704</c:v>
                </c:pt>
                <c:pt idx="19">
                  <c:v>2.7074467288156407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57-d32e-7a6d-55e6259521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57-d32e-7a6d-55e6259521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57-d32e-7a6d-55e6259521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57-d32e-7a6d-55e6259521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57-d32e-7a6d-55e6259521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57-d32e-7a6d-55e6259521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57-d32e-7a6d-55e6259521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57-d32e-7a6d-55e6259521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57-d32e-7a6d-55e6259521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57-d32e-7a6d-55e6259521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57-d32e-7a6d-55e6259521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57-d32e-7a6d-55e6259521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57-d32e-7a6d-55e6259521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57-d32e-7a6d-55e6259521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57-d32e-7a6d-55e6259521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57-d32e-7a6d-55e6259521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57-d32e-7a6d-55e6259521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57-d32e-7a6d-55e6259521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57-d32e-7a6d-55e6259521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57-d32e-7a6d-55e6259521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34.56881536812845</c:v>
                </c:pt>
                <c:pt idx="1">
                  <c:v>52.57042948058992</c:v>
                </c:pt>
                <c:pt idx="2">
                  <c:v>55.47060019385536</c:v>
                </c:pt>
                <c:pt idx="3">
                  <c:v>39.98216430523453</c:v>
                </c:pt>
                <c:pt idx="4">
                  <c:v>61.13024265638161</c:v>
                </c:pt>
                <c:pt idx="5">
                  <c:v>43.81796434225728</c:v>
                </c:pt>
                <c:pt idx="6">
                  <c:v>22.69459771790606</c:v>
                </c:pt>
                <c:pt idx="7">
                  <c:v>62.48945069631917</c:v>
                </c:pt>
                <c:pt idx="8">
                  <c:v>46.924005621274134</c:v>
                </c:pt>
                <c:pt idx="9">
                  <c:v>46.64111146719545</c:v>
                </c:pt>
                <c:pt idx="10">
                  <c:v>41.08914734278467</c:v>
                </c:pt>
                <c:pt idx="11">
                  <c:v>22.327399996930517</c:v>
                </c:pt>
                <c:pt idx="12">
                  <c:v>60.42093354520331</c:v>
                </c:pt>
                <c:pt idx="13">
                  <c:v>56.885081697133444</c:v>
                </c:pt>
                <c:pt idx="14">
                  <c:v>26.85654760743637</c:v>
                </c:pt>
                <c:pt idx="15">
                  <c:v>43.27550689672328</c:v>
                </c:pt>
                <c:pt idx="16">
                  <c:v>44.019682523775614</c:v>
                </c:pt>
                <c:pt idx="17">
                  <c:v>46.550051815364455</c:v>
                </c:pt>
                <c:pt idx="18">
                  <c:v>47.43980554658921</c:v>
                </c:pt>
                <c:pt idx="19">
                  <c:v>54.190365686573855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f8-beab-b858-e9300a6024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f8-beab-b858-e9300a6024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f8-beab-b858-e9300a6024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f8-beab-b858-e9300a6024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f8-beab-b858-e9300a6024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f8-beab-b858-e9300a6024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f8-beab-b858-e9300a6024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f8-beab-b858-e9300a6024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f8-beab-b858-e9300a6024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f8-beab-b858-e9300a6024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f8-beab-b858-e9300a6024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f8-beab-b858-e9300a6024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f8-beab-b858-e9300a6024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f8-beab-b858-e9300a6024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f8-beab-b858-e9300a6024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f8-beab-b858-e9300a6024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f8-beab-b858-e9300a6024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f8-beab-b858-e9300a6024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f8-beab-b858-e9300a6024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f8-beab-b858-e9300a6024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27.44945080653563</c:v>
                </c:pt>
                <c:pt idx="1">
                  <c:v>42.551288511588695</c:v>
                </c:pt>
                <c:pt idx="2">
                  <c:v>48.60277881422621</c:v>
                </c:pt>
                <c:pt idx="3">
                  <c:v>27.519837652536157</c:v>
                </c:pt>
                <c:pt idx="4">
                  <c:v>30.735228971602364</c:v>
                </c:pt>
                <c:pt idx="5">
                  <c:v>14.953710736123732</c:v>
                </c:pt>
                <c:pt idx="6">
                  <c:v>35.03346598266394</c:v>
                </c:pt>
                <c:pt idx="7">
                  <c:v>8.88472873857314</c:v>
                </c:pt>
                <c:pt idx="8">
                  <c:v>29.42771079229516</c:v>
                </c:pt>
                <c:pt idx="9">
                  <c:v>28.585150267873942</c:v>
                </c:pt>
                <c:pt idx="10">
                  <c:v>33.811231361988334</c:v>
                </c:pt>
                <c:pt idx="11">
                  <c:v>19.751314567313553</c:v>
                </c:pt>
                <c:pt idx="12">
                  <c:v>40.09256250970883</c:v>
                </c:pt>
                <c:pt idx="13">
                  <c:v>28.224537759347832</c:v>
                </c:pt>
                <c:pt idx="14">
                  <c:v>35.21967484666746</c:v>
                </c:pt>
                <c:pt idx="15">
                  <c:v>31.67147090087198</c:v>
                </c:pt>
                <c:pt idx="16">
                  <c:v>51.76422330940092</c:v>
                </c:pt>
                <c:pt idx="17">
                  <c:v>28.318053950602877</c:v>
                </c:pt>
                <c:pt idx="18">
                  <c:v>39.06826693960927</c:v>
                </c:pt>
                <c:pt idx="19">
                  <c:v>21.111617903397274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76-9d9a-15d4-c1d435e553e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276-9d9a-15d4-c1d435e553e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76-9d9a-15d4-c1d435e553e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276-9d9a-15d4-c1d435e553e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276-9d9a-15d4-c1d435e553e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276-9d9a-15d4-c1d435e553e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276-9d9a-15d4-c1d435e553e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276-9d9a-15d4-c1d435e553e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276-9d9a-15d4-c1d435e553e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276-9d9a-15d4-c1d435e553e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276-9d9a-15d4-c1d435e553e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276-9d9a-15d4-c1d435e553e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276-9d9a-15d4-c1d435e553e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276-9d9a-15d4-c1d435e553e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276-9d9a-15d4-c1d435e553e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276-9d9a-15d4-c1d435e553e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276-9d9a-15d4-c1d435e553e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276-9d9a-15d4-c1d435e553e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276-9d9a-15d4-c1d435e553e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276-9d9a-15d4-c1d435e553e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32.77916979144774</c:v>
                </c:pt>
                <c:pt idx="1">
                  <c:v>53.933752544510135</c:v>
                </c:pt>
                <c:pt idx="2">
                  <c:v>41.10394986208206</c:v>
                </c:pt>
                <c:pt idx="3">
                  <c:v>25.644173429695012</c:v>
                </c:pt>
                <c:pt idx="4">
                  <c:v>30.74432843595579</c:v>
                </c:pt>
                <c:pt idx="5">
                  <c:v>32.28908332503616</c:v>
                </c:pt>
                <c:pt idx="6">
                  <c:v>36.63161192595978</c:v>
                </c:pt>
                <c:pt idx="7">
                  <c:v>27.965534612623568</c:v>
                </c:pt>
                <c:pt idx="8">
                  <c:v>34.50507073008875</c:v>
                </c:pt>
                <c:pt idx="9">
                  <c:v>37.095510373531994</c:v>
                </c:pt>
                <c:pt idx="10">
                  <c:v>52.389106437261994</c:v>
                </c:pt>
                <c:pt idx="11">
                  <c:v>22.95421355502344</c:v>
                </c:pt>
                <c:pt idx="12">
                  <c:v>32.28397479967405</c:v>
                </c:pt>
                <c:pt idx="13">
                  <c:v>37.89501837422338</c:v>
                </c:pt>
                <c:pt idx="14">
                  <c:v>33.60353618774601</c:v>
                </c:pt>
                <c:pt idx="15">
                  <c:v>37.31851988224649</c:v>
                </c:pt>
                <c:pt idx="16">
                  <c:v>27.501702752903533</c:v>
                </c:pt>
                <c:pt idx="17">
                  <c:v>23.99472180170492</c:v>
                </c:pt>
                <c:pt idx="18">
                  <c:v>29.881587451747954</c:v>
                </c:pt>
                <c:pt idx="19">
                  <c:v>42.715152610209856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50-26f6-7fd5-a159d9918e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50-26f6-7fd5-a159d9918e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50-26f6-7fd5-a159d9918e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50-26f6-7fd5-a159d9918e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50-26f6-7fd5-a159d9918e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50-26f6-7fd5-a159d9918e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50-26f6-7fd5-a159d9918e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50-26f6-7fd5-a159d9918e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50-26f6-7fd5-a159d9918e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50-26f6-7fd5-a159d9918e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50-26f6-7fd5-a159d9918e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50-26f6-7fd5-a159d9918e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50-26f6-7fd5-a159d9918e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50-26f6-7fd5-a159d9918e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50-26f6-7fd5-a159d9918e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50-26f6-7fd5-a159d9918e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50-26f6-7fd5-a159d9918e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50-26f6-7fd5-a159d9918e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50-26f6-7fd5-a159d9918e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50-26f6-7fd5-a159d9918e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10.337133163918018</c:v>
                </c:pt>
                <c:pt idx="1">
                  <c:v>5.982171015861583</c:v>
                </c:pt>
                <c:pt idx="2">
                  <c:v>5.397122245449553</c:v>
                </c:pt>
                <c:pt idx="3">
                  <c:v>6.577840545398828</c:v>
                </c:pt>
                <c:pt idx="4">
                  <c:v>4.484549086151738</c:v>
                </c:pt>
                <c:pt idx="5">
                  <c:v>0.3995655134001992</c:v>
                </c:pt>
                <c:pt idx="6">
                  <c:v>2.1077558750648233</c:v>
                </c:pt>
                <c:pt idx="7">
                  <c:v>7.821491425863195</c:v>
                </c:pt>
                <c:pt idx="8">
                  <c:v>5.444115029352963</c:v>
                </c:pt>
                <c:pt idx="9">
                  <c:v>3.59680112788205</c:v>
                </c:pt>
                <c:pt idx="10">
                  <c:v>4.6376702090925495</c:v>
                </c:pt>
                <c:pt idx="11">
                  <c:v>6.153009722406676</c:v>
                </c:pt>
                <c:pt idx="12">
                  <c:v>5.545224254718808</c:v>
                </c:pt>
                <c:pt idx="13">
                  <c:v>5.214240333219642</c:v>
                </c:pt>
                <c:pt idx="14">
                  <c:v>2.90233658406618</c:v>
                </c:pt>
                <c:pt idx="15">
                  <c:v>8.888313474909719</c:v>
                </c:pt>
                <c:pt idx="16">
                  <c:v>1.5862667480025652</c:v>
                </c:pt>
                <c:pt idx="17">
                  <c:v>7.51412185612882</c:v>
                </c:pt>
                <c:pt idx="18">
                  <c:v>4.704736095123114</c:v>
                </c:pt>
                <c:pt idx="19">
                  <c:v>10.648252202663619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a5-23fe-7402-733f1c2603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a5-23fe-7402-733f1c2603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a5-23fe-7402-733f1c2603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a5-23fe-7402-733f1c2603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a5-23fe-7402-733f1c2603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a5-23fe-7402-733f1c2603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a5-23fe-7402-733f1c2603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a5-23fe-7402-733f1c2603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a5-23fe-7402-733f1c2603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a5-23fe-7402-733f1c2603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a5-23fe-7402-733f1c2603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a5-23fe-7402-733f1c2603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a5-23fe-7402-733f1c2603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a5-23fe-7402-733f1c2603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a5-23fe-7402-733f1c2603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a5-23fe-7402-733f1c2603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a5-23fe-7402-733f1c2603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a5-23fe-7402-733f1c2603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a5-23fe-7402-733f1c2603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a5-23fe-7402-733f1c2603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78.68639029636222</c:v>
                </c:pt>
                <c:pt idx="1">
                  <c:v>44.61775043286871</c:v>
                </c:pt>
                <c:pt idx="2">
                  <c:v>38.26835827279725</c:v>
                </c:pt>
                <c:pt idx="3">
                  <c:v>56.17055346313171</c:v>
                </c:pt>
                <c:pt idx="4">
                  <c:v>51.02704258104382</c:v>
                </c:pt>
                <c:pt idx="5">
                  <c:v>38.95726218844501</c:v>
                </c:pt>
                <c:pt idx="6">
                  <c:v>50.80809217963173</c:v>
                </c:pt>
                <c:pt idx="7">
                  <c:v>9.578131288203856</c:v>
                </c:pt>
                <c:pt idx="8">
                  <c:v>54.929614045436686</c:v>
                </c:pt>
                <c:pt idx="9">
                  <c:v>56.71820831239619</c:v>
                </c:pt>
                <c:pt idx="10">
                  <c:v>77.61163287998554</c:v>
                </c:pt>
                <c:pt idx="11">
                  <c:v>63.12067480395489</c:v>
                </c:pt>
                <c:pt idx="12">
                  <c:v>54.85390938134854</c:v>
                </c:pt>
                <c:pt idx="13">
                  <c:v>57.81322564607893</c:v>
                </c:pt>
                <c:pt idx="14">
                  <c:v>27.299594963066696</c:v>
                </c:pt>
                <c:pt idx="15">
                  <c:v>60.968614282109534</c:v>
                </c:pt>
                <c:pt idx="16">
                  <c:v>48.43297404296072</c:v>
                </c:pt>
                <c:pt idx="17">
                  <c:v>37.80315143806267</c:v>
                </c:pt>
                <c:pt idx="18">
                  <c:v>66.79668480856105</c:v>
                </c:pt>
                <c:pt idx="19">
                  <c:v>41.77777711140221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72.08419753078095</c:v>
                </c:pt>
                <c:pt idx="1">
                  <c:v>70.53043094904571</c:v>
                </c:pt>
                <c:pt idx="2">
                  <c:v>68.38467501444802</c:v>
                </c:pt>
                <c:pt idx="3">
                  <c:v>63.615707502516514</c:v>
                </c:pt>
                <c:pt idx="4">
                  <c:v>62.791166259655455</c:v>
                </c:pt>
                <c:pt idx="5">
                  <c:v>61.87321184472327</c:v>
                </c:pt>
                <c:pt idx="6">
                  <c:v>61.66221422431247</c:v>
                </c:pt>
                <c:pt idx="7">
                  <c:v>61.33360476703527</c:v>
                </c:pt>
                <c:pt idx="8">
                  <c:v>61.26948533176264</c:v>
                </c:pt>
                <c:pt idx="9">
                  <c:v>61.022710493016895</c:v>
                </c:pt>
                <c:pt idx="10">
                  <c:v>60.56725477294306</c:v>
                </c:pt>
                <c:pt idx="11">
                  <c:v>60.08914713191573</c:v>
                </c:pt>
                <c:pt idx="12">
                  <c:v>59.85276749207951</c:v>
                </c:pt>
                <c:pt idx="13">
                  <c:v>59.33274397985492</c:v>
                </c:pt>
                <c:pt idx="14">
                  <c:v>58.63593955212935</c:v>
                </c:pt>
                <c:pt idx="15">
                  <c:v>58.52312043718726</c:v>
                </c:pt>
                <c:pt idx="16">
                  <c:v>57.131377933463426</c:v>
                </c:pt>
                <c:pt idx="17">
                  <c:v>56.988377398838196</c:v>
                </c:pt>
                <c:pt idx="18">
                  <c:v>56.651853583063605</c:v>
                </c:pt>
                <c:pt idx="19">
                  <c:v>56.53057405099541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1f-76a2-8d6b-d0e9330335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1f-76a2-8d6b-d0e9330335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1f-76a2-8d6b-d0e9330335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1f-76a2-8d6b-d0e9330335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1f-76a2-8d6b-d0e9330335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1f-76a2-8d6b-d0e9330335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1f-76a2-8d6b-d0e9330335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1f-76a2-8d6b-d0e9330335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1f-76a2-8d6b-d0e9330335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1f-76a2-8d6b-d0e9330335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1f-76a2-8d6b-d0e9330335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1f-76a2-8d6b-d0e9330335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1f-76a2-8d6b-d0e9330335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1f-76a2-8d6b-d0e9330335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1f-76a2-8d6b-d0e9330335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1f-76a2-8d6b-d0e9330335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1f-76a2-8d6b-d0e9330335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1f-76a2-8d6b-d0e9330335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1f-76a2-8d6b-d0e9330335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1f-76a2-8d6b-d0e9330335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20.263726129889363</c:v>
                </c:pt>
                <c:pt idx="1">
                  <c:v>42.80024960057899</c:v>
                </c:pt>
                <c:pt idx="2">
                  <c:v>25.489911287179623</c:v>
                </c:pt>
                <c:pt idx="3">
                  <c:v>23.16160985817375</c:v>
                </c:pt>
                <c:pt idx="4">
                  <c:v>30.388383248553605</c:v>
                </c:pt>
                <c:pt idx="5">
                  <c:v>17.68841406826135</c:v>
                </c:pt>
                <c:pt idx="6">
                  <c:v>20.201768541190813</c:v>
                </c:pt>
                <c:pt idx="7">
                  <c:v>27.610990587843638</c:v>
                </c:pt>
                <c:pt idx="8">
                  <c:v>10.566331542304203</c:v>
                </c:pt>
                <c:pt idx="9">
                  <c:v>28.035710529434887</c:v>
                </c:pt>
                <c:pt idx="10">
                  <c:v>17.44321957363705</c:v>
                </c:pt>
                <c:pt idx="11">
                  <c:v>7.957717700527222</c:v>
                </c:pt>
                <c:pt idx="12">
                  <c:v>23.13099070037743</c:v>
                </c:pt>
                <c:pt idx="13">
                  <c:v>4.23091422971967</c:v>
                </c:pt>
                <c:pt idx="14">
                  <c:v>16.715623480000158</c:v>
                </c:pt>
                <c:pt idx="15">
                  <c:v>23.423916685237273</c:v>
                </c:pt>
                <c:pt idx="16">
                  <c:v>34.813688671598655</c:v>
                </c:pt>
                <c:pt idx="17">
                  <c:v>30.08519148227399</c:v>
                </c:pt>
                <c:pt idx="18">
                  <c:v>10.417532771340007</c:v>
                </c:pt>
                <c:pt idx="19">
                  <c:v>24.798560421503588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06-802e-4047-9784976266d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06-802e-4047-9784976266d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06-802e-4047-9784976266d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06-802e-4047-9784976266d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06-802e-4047-9784976266d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06-802e-4047-9784976266d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06-802e-4047-9784976266d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06-802e-4047-9784976266d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06-802e-4047-9784976266d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06-802e-4047-9784976266d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06-802e-4047-9784976266d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06-802e-4047-9784976266d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06-802e-4047-9784976266d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306-802e-4047-9784976266d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306-802e-4047-9784976266d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306-802e-4047-9784976266d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306-802e-4047-9784976266d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306-802e-4047-9784976266d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306-802e-4047-9784976266d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306-802e-4047-9784976266d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38.98113090714721</c:v>
                </c:pt>
                <c:pt idx="1">
                  <c:v>58.63593955212935</c:v>
                </c:pt>
                <c:pt idx="2">
                  <c:v>46.450252269248104</c:v>
                </c:pt>
                <c:pt idx="3">
                  <c:v>68.38467501444802</c:v>
                </c:pt>
                <c:pt idx="4">
                  <c:v>47.04131439817536</c:v>
                </c:pt>
                <c:pt idx="5">
                  <c:v>39.19387675997659</c:v>
                </c:pt>
                <c:pt idx="6">
                  <c:v>60.08914713191573</c:v>
                </c:pt>
                <c:pt idx="7">
                  <c:v>43.32228767473705</c:v>
                </c:pt>
                <c:pt idx="8">
                  <c:v>46.69163992351449</c:v>
                </c:pt>
                <c:pt idx="9">
                  <c:v>38.149978036796966</c:v>
                </c:pt>
                <c:pt idx="10">
                  <c:v>50.49405812824339</c:v>
                </c:pt>
                <c:pt idx="11">
                  <c:v>61.87321184472327</c:v>
                </c:pt>
                <c:pt idx="12">
                  <c:v>56.988377398838196</c:v>
                </c:pt>
                <c:pt idx="13">
                  <c:v>45.956291424269</c:v>
                </c:pt>
                <c:pt idx="14">
                  <c:v>59.33274397985492</c:v>
                </c:pt>
                <c:pt idx="15">
                  <c:v>48.32244578089871</c:v>
                </c:pt>
                <c:pt idx="16">
                  <c:v>38.97650562833167</c:v>
                </c:pt>
                <c:pt idx="17">
                  <c:v>46.966003482482755</c:v>
                </c:pt>
                <c:pt idx="18">
                  <c:v>43.62623646019417</c:v>
                </c:pt>
                <c:pt idx="19">
                  <c:v>47.80836938317139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9e-7d79-f84c-627f9e72c8f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59e-7d79-f84c-627f9e72c8f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9e-7d79-f84c-627f9e72c8f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59e-7d79-f84c-627f9e72c8f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59e-7d79-f84c-627f9e72c8f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59e-7d79-f84c-627f9e72c8f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59e-7d79-f84c-627f9e72c8f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59e-7d79-f84c-627f9e72c8f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59e-7d79-f84c-627f9e72c8f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59e-7d79-f84c-627f9e72c8f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59e-7d79-f84c-627f9e72c8f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59e-7d79-f84c-627f9e72c8f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59e-7d79-f84c-627f9e72c8f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59e-7d79-f84c-627f9e72c8f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59e-7d79-f84c-627f9e72c8f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59e-7d79-f84c-627f9e72c8f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59e-7d79-f84c-627f9e72c8f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59e-7d79-f84c-627f9e72c8f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59e-7d79-f84c-627f9e72c8f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59e-7d79-f84c-627f9e72c8f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48.789834875637474</c:v>
                </c:pt>
                <c:pt idx="1">
                  <c:v>55.99282897333516</c:v>
                </c:pt>
                <c:pt idx="2">
                  <c:v>50.36816962180953</c:v>
                </c:pt>
                <c:pt idx="3">
                  <c:v>55.06845561997234</c:v>
                </c:pt>
                <c:pt idx="4">
                  <c:v>42.36824063743739</c:v>
                </c:pt>
                <c:pt idx="5">
                  <c:v>50.4035771477248</c:v>
                </c:pt>
                <c:pt idx="6">
                  <c:v>53.61628888566057</c:v>
                </c:pt>
                <c:pt idx="7">
                  <c:v>48.19635811039659</c:v>
                </c:pt>
                <c:pt idx="8">
                  <c:v>51.73117915623561</c:v>
                </c:pt>
                <c:pt idx="9">
                  <c:v>39.07758999792963</c:v>
                </c:pt>
                <c:pt idx="10">
                  <c:v>38.01718155814187</c:v>
                </c:pt>
                <c:pt idx="11">
                  <c:v>59.96938847866912</c:v>
                </c:pt>
                <c:pt idx="12">
                  <c:v>45.96529870863008</c:v>
                </c:pt>
                <c:pt idx="13">
                  <c:v>49.652684067244735</c:v>
                </c:pt>
                <c:pt idx="14">
                  <c:v>61.4562444520834</c:v>
                </c:pt>
                <c:pt idx="15">
                  <c:v>43.64902771048598</c:v>
                </c:pt>
                <c:pt idx="16">
                  <c:v>52.51784419925859</c:v>
                </c:pt>
                <c:pt idx="17">
                  <c:v>31.727156106598184</c:v>
                </c:pt>
                <c:pt idx="18">
                  <c:v>48.844093289549456</c:v>
                </c:pt>
                <c:pt idx="19">
                  <c:v>35.595659542176044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de-66f3-3faf-203642cbfe8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de-66f3-3faf-203642cbfe8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de-66f3-3faf-203642cbfe8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de-66f3-3faf-203642cbfe8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de-66f3-3faf-203642cbfe8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de-66f3-3faf-203642cbfe8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de-66f3-3faf-203642cbfe8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de-66f3-3faf-203642cbfe8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de-66f3-3faf-203642cbfe8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de-66f3-3faf-203642cbfe8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de-66f3-3faf-203642cbfe8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de-66f3-3faf-203642cbfe8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de-66f3-3faf-203642cbfe8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de-66f3-3faf-203642cbfe8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de-66f3-3faf-203642cbfe8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de-66f3-3faf-203642cbfe8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de-66f3-3faf-203642cbfe8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de-66f3-3faf-203642cbfe8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de-66f3-3faf-203642cbfe8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de-66f3-3faf-203642cbfe8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2.4785992239906696</c:v>
                </c:pt>
                <c:pt idx="1">
                  <c:v>1.808878937786013</c:v>
                </c:pt>
                <c:pt idx="2">
                  <c:v>2.2815558869207546</c:v>
                </c:pt>
                <c:pt idx="3">
                  <c:v>3.7244684912381527</c:v>
                </c:pt>
                <c:pt idx="4">
                  <c:v>6.902819551846507</c:v>
                </c:pt>
                <c:pt idx="5">
                  <c:v>1.8542165736932907</c:v>
                </c:pt>
                <c:pt idx="6">
                  <c:v>5.671248000691931</c:v>
                </c:pt>
                <c:pt idx="7">
                  <c:v>2.9736264754749095</c:v>
                </c:pt>
                <c:pt idx="8">
                  <c:v>1.4582449289028176</c:v>
                </c:pt>
                <c:pt idx="9">
                  <c:v>30.899519948864118</c:v>
                </c:pt>
                <c:pt idx="10">
                  <c:v>5.4745904083545005</c:v>
                </c:pt>
                <c:pt idx="11">
                  <c:v>3.1603366890792257</c:v>
                </c:pt>
                <c:pt idx="12">
                  <c:v>3.6718530256916893</c:v>
                </c:pt>
                <c:pt idx="13">
                  <c:v>2.60419384445545</c:v>
                </c:pt>
                <c:pt idx="14">
                  <c:v>34.427144403428244</c:v>
                </c:pt>
                <c:pt idx="15">
                  <c:v>2.0208532355404656</c:v>
                </c:pt>
                <c:pt idx="16">
                  <c:v>3.7479585122150185</c:v>
                </c:pt>
                <c:pt idx="17">
                  <c:v>2.3133386490346277</c:v>
                </c:pt>
                <c:pt idx="18">
                  <c:v>6.310366706390556</c:v>
                </c:pt>
                <c:pt idx="19">
                  <c:v>2.0963118930131834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77-92f2-7c70-92fd6141e9d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77-92f2-7c70-92fd6141e9d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77-92f2-7c70-92fd6141e9d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77-92f2-7c70-92fd6141e9d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77-92f2-7c70-92fd6141e9d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77-92f2-7c70-92fd6141e9d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77-92f2-7c70-92fd6141e9d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77-92f2-7c70-92fd6141e9d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77-92f2-7c70-92fd6141e9d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77-92f2-7c70-92fd6141e9d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77-92f2-7c70-92fd6141e9d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77-92f2-7c70-92fd6141e9d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77-92f2-7c70-92fd6141e9d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77-92f2-7c70-92fd6141e9d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77-92f2-7c70-92fd6141e9d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77-92f2-7c70-92fd6141e9d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77-92f2-7c70-92fd6141e9d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77-92f2-7c70-92fd6141e9d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77-92f2-7c70-92fd6141e9d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77-92f2-7c70-92fd6141e9d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37.450424751882395</c:v>
                </c:pt>
                <c:pt idx="1">
                  <c:v>26.85654760743637</c:v>
                </c:pt>
                <c:pt idx="2">
                  <c:v>49.62893493529876</c:v>
                </c:pt>
                <c:pt idx="3">
                  <c:v>55.47060019385536</c:v>
                </c:pt>
                <c:pt idx="4">
                  <c:v>20.513012460895954</c:v>
                </c:pt>
                <c:pt idx="5">
                  <c:v>55.5029502227294</c:v>
                </c:pt>
                <c:pt idx="6">
                  <c:v>22.327399996930517</c:v>
                </c:pt>
                <c:pt idx="7">
                  <c:v>47.04206133250408</c:v>
                </c:pt>
                <c:pt idx="8">
                  <c:v>28.991867143736517</c:v>
                </c:pt>
                <c:pt idx="9">
                  <c:v>47.949720340752194</c:v>
                </c:pt>
                <c:pt idx="10">
                  <c:v>41.624726745812275</c:v>
                </c:pt>
                <c:pt idx="11">
                  <c:v>43.81796434225728</c:v>
                </c:pt>
                <c:pt idx="12">
                  <c:v>46.550051815364455</c:v>
                </c:pt>
                <c:pt idx="13">
                  <c:v>41.070190643109726</c:v>
                </c:pt>
                <c:pt idx="14">
                  <c:v>56.885081697133444</c:v>
                </c:pt>
                <c:pt idx="15">
                  <c:v>57.93448312068135</c:v>
                </c:pt>
                <c:pt idx="16">
                  <c:v>27.885740320229075</c:v>
                </c:pt>
                <c:pt idx="17">
                  <c:v>52.43030791925289</c:v>
                </c:pt>
                <c:pt idx="18">
                  <c:v>51.64325804836487</c:v>
                </c:pt>
                <c:pt idx="19">
                  <c:v>52.034967132166926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6f-219d-626d-94d1f38e59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6f-219d-626d-94d1f38e59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6f-219d-626d-94d1f38e59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6f-219d-626d-94d1f38e59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6f-219d-626d-94d1f38e59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6f-219d-626d-94d1f38e59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6f-219d-626d-94d1f38e59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6f-219d-626d-94d1f38e59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6f-219d-626d-94d1f38e59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6f-219d-626d-94d1f38e59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6f-219d-626d-94d1f38e59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6f-219d-626d-94d1f38e59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6f-219d-626d-94d1f38e59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6f-219d-626d-94d1f38e59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6f-219d-626d-94d1f38e59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6f-219d-626d-94d1f38e59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6f-219d-626d-94d1f38e59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6f-219d-626d-94d1f38e59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6f-219d-626d-94d1f38e59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6f-219d-626d-94d1f38e59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54.11453628340275</c:v>
                </c:pt>
                <c:pt idx="1">
                  <c:v>35.21967484666746</c:v>
                </c:pt>
                <c:pt idx="2">
                  <c:v>61.16376891894468</c:v>
                </c:pt>
                <c:pt idx="3">
                  <c:v>48.60277881422621</c:v>
                </c:pt>
                <c:pt idx="4">
                  <c:v>33.2262621856691</c:v>
                </c:pt>
                <c:pt idx="5">
                  <c:v>35.118010366686306</c:v>
                </c:pt>
                <c:pt idx="6">
                  <c:v>19.751314567313553</c:v>
                </c:pt>
                <c:pt idx="7">
                  <c:v>44.00826949594723</c:v>
                </c:pt>
                <c:pt idx="8">
                  <c:v>61.11895471918926</c:v>
                </c:pt>
                <c:pt idx="9">
                  <c:v>27.578312227650322</c:v>
                </c:pt>
                <c:pt idx="10">
                  <c:v>30.29215878026675</c:v>
                </c:pt>
                <c:pt idx="11">
                  <c:v>14.953710736123732</c:v>
                </c:pt>
                <c:pt idx="12">
                  <c:v>28.318053950602877</c:v>
                </c:pt>
                <c:pt idx="13">
                  <c:v>29.71496390996694</c:v>
                </c:pt>
                <c:pt idx="14">
                  <c:v>28.224537759347832</c:v>
                </c:pt>
                <c:pt idx="15">
                  <c:v>27.52112185449223</c:v>
                </c:pt>
                <c:pt idx="16">
                  <c:v>47.08069662573476</c:v>
                </c:pt>
                <c:pt idx="17">
                  <c:v>43.78566306972093</c:v>
                </c:pt>
                <c:pt idx="18">
                  <c:v>57.08383462057492</c:v>
                </c:pt>
                <c:pt idx="19">
                  <c:v>55.34408650291512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090-a69a-77ba-9914be89c66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90-a69a-77ba-9914be89c66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090-a69a-77ba-9914be89c66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090-a69a-77ba-9914be89c66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090-a69a-77ba-9914be89c66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090-a69a-77ba-9914be89c66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090-a69a-77ba-9914be89c66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090-a69a-77ba-9914be89c66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090-a69a-77ba-9914be89c66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090-a69a-77ba-9914be89c66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090-a69a-77ba-9914be89c66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090-a69a-77ba-9914be89c66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090-a69a-77ba-9914be89c66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090-a69a-77ba-9914be89c66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090-a69a-77ba-9914be89c66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090-a69a-77ba-9914be89c66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090-a69a-77ba-9914be89c66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090-a69a-77ba-9914be89c66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090-a69a-77ba-9914be89c66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090-a69a-77ba-9914be89c66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23.428038843178296</c:v>
                </c:pt>
                <c:pt idx="1">
                  <c:v>33.60353618774601</c:v>
                </c:pt>
                <c:pt idx="2">
                  <c:v>31.254559341688175</c:v>
                </c:pt>
                <c:pt idx="3">
                  <c:v>41.10394986208206</c:v>
                </c:pt>
                <c:pt idx="4">
                  <c:v>35.74765475926236</c:v>
                </c:pt>
                <c:pt idx="5">
                  <c:v>42.57729877292491</c:v>
                </c:pt>
                <c:pt idx="6">
                  <c:v>22.95421355502344</c:v>
                </c:pt>
                <c:pt idx="7">
                  <c:v>24.133034911173773</c:v>
                </c:pt>
                <c:pt idx="8">
                  <c:v>23.861661148232827</c:v>
                </c:pt>
                <c:pt idx="9">
                  <c:v>30.858639845220033</c:v>
                </c:pt>
                <c:pt idx="10">
                  <c:v>36.76546494485024</c:v>
                </c:pt>
                <c:pt idx="11">
                  <c:v>32.28908332503616</c:v>
                </c:pt>
                <c:pt idx="12">
                  <c:v>23.99472180170492</c:v>
                </c:pt>
                <c:pt idx="13">
                  <c:v>36.26357465453686</c:v>
                </c:pt>
                <c:pt idx="14">
                  <c:v>37.89501837422338</c:v>
                </c:pt>
                <c:pt idx="15">
                  <c:v>48.139985355635275</c:v>
                </c:pt>
                <c:pt idx="16">
                  <c:v>38.605070997298895</c:v>
                </c:pt>
                <c:pt idx="17">
                  <c:v>27.026262740463064</c:v>
                </c:pt>
                <c:pt idx="18">
                  <c:v>33.96461251116207</c:v>
                </c:pt>
                <c:pt idx="19">
                  <c:v>35.85093569469662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d72-b843-af39-f200cac748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d72-b843-af39-f200cac748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d72-b843-af39-f200cac748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d72-b843-af39-f200cac748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d72-b843-af39-f200cac748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d72-b843-af39-f200cac748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d72-b843-af39-f200cac748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d72-b843-af39-f200cac748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d72-b843-af39-f200cac748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d72-b843-af39-f200cac748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d72-b843-af39-f200cac748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d72-b843-af39-f200cac748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d72-b843-af39-f200cac748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d72-b843-af39-f200cac748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d72-b843-af39-f200cac748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d72-b843-af39-f200cac748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d72-b843-af39-f200cac748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d72-b843-af39-f200cac748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d72-b843-af39-f200cac748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d72-b843-af39-f200cac748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6.072882534474736</c:v>
                </c:pt>
                <c:pt idx="1">
                  <c:v>2.90233658406618</c:v>
                </c:pt>
                <c:pt idx="2">
                  <c:v>6.049643847892306</c:v>
                </c:pt>
                <c:pt idx="3">
                  <c:v>5.397122245449553</c:v>
                </c:pt>
                <c:pt idx="4">
                  <c:v>9.74092467903186</c:v>
                </c:pt>
                <c:pt idx="5">
                  <c:v>5.118270200436109</c:v>
                </c:pt>
                <c:pt idx="6">
                  <c:v>6.153009722406676</c:v>
                </c:pt>
                <c:pt idx="7">
                  <c:v>0.7151389384895646</c:v>
                </c:pt>
                <c:pt idx="8">
                  <c:v>11.05108800318126</c:v>
                </c:pt>
                <c:pt idx="9">
                  <c:v>5.32159047742821</c:v>
                </c:pt>
                <c:pt idx="10">
                  <c:v>17.943961882253827</c:v>
                </c:pt>
                <c:pt idx="11">
                  <c:v>0.3995655134001992</c:v>
                </c:pt>
                <c:pt idx="12">
                  <c:v>7.51412185612882</c:v>
                </c:pt>
                <c:pt idx="13">
                  <c:v>5.477364376746732</c:v>
                </c:pt>
                <c:pt idx="14">
                  <c:v>5.214240333219642</c:v>
                </c:pt>
                <c:pt idx="15">
                  <c:v>4.277682195548769</c:v>
                </c:pt>
                <c:pt idx="16">
                  <c:v>4.624427547970973</c:v>
                </c:pt>
                <c:pt idx="17">
                  <c:v>6.3476971294420395</c:v>
                </c:pt>
                <c:pt idx="18">
                  <c:v>6.345856452898939</c:v>
                </c:pt>
                <c:pt idx="19">
                  <c:v>6.471735369185493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83b-943e-049c-787a486806e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83b-943e-049c-787a486806e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3b-943e-049c-787a486806e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83b-943e-049c-787a486806e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83b-943e-049c-787a486806e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83b-943e-049c-787a486806e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83b-943e-049c-787a486806e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83b-943e-049c-787a486806e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83b-943e-049c-787a486806e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83b-943e-049c-787a486806e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83b-943e-049c-787a486806e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83b-943e-049c-787a486806e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83b-943e-049c-787a486806e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83b-943e-049c-787a486806e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83b-943e-049c-787a486806e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83b-943e-049c-787a486806e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83b-943e-049c-787a486806e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83b-943e-049c-787a486806e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83b-943e-049c-787a486806e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83b-943e-049c-787a486806e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43.789697844884124</c:v>
                </c:pt>
                <c:pt idx="1">
                  <c:v>27.299594963066696</c:v>
                </c:pt>
                <c:pt idx="2">
                  <c:v>44.89885041933252</c:v>
                </c:pt>
                <c:pt idx="3">
                  <c:v>38.26835827279725</c:v>
                </c:pt>
                <c:pt idx="4">
                  <c:v>66.80534667502316</c:v>
                </c:pt>
                <c:pt idx="5">
                  <c:v>12.231960833608744</c:v>
                </c:pt>
                <c:pt idx="6">
                  <c:v>63.12067480395489</c:v>
                </c:pt>
                <c:pt idx="7">
                  <c:v>46.98571565218956</c:v>
                </c:pt>
                <c:pt idx="8">
                  <c:v>73.08653382311967</c:v>
                </c:pt>
                <c:pt idx="9">
                  <c:v>64.23027991950991</c:v>
                </c:pt>
                <c:pt idx="10">
                  <c:v>28.42764766293826</c:v>
                </c:pt>
                <c:pt idx="11">
                  <c:v>38.95726218844501</c:v>
                </c:pt>
                <c:pt idx="12">
                  <c:v>37.80315143806267</c:v>
                </c:pt>
                <c:pt idx="13">
                  <c:v>47.28349896396935</c:v>
                </c:pt>
                <c:pt idx="14">
                  <c:v>57.81322564607893</c:v>
                </c:pt>
                <c:pt idx="15">
                  <c:v>86.08111473488243</c:v>
                </c:pt>
                <c:pt idx="16">
                  <c:v>43.90168760896595</c:v>
                </c:pt>
                <c:pt idx="17">
                  <c:v>24.154468263094063</c:v>
                </c:pt>
                <c:pt idx="18">
                  <c:v>87.46007616817246</c:v>
                </c:pt>
                <c:pt idx="19">
                  <c:v>44.54185026727199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65.258783865856</c:v>
                </c:pt>
                <c:pt idx="1">
                  <c:v>62.05271685492941</c:v>
                </c:pt>
                <c:pt idx="2">
                  <c:v>61.425726482530145</c:v>
                </c:pt>
                <c:pt idx="3">
                  <c:v>60.469510472327215</c:v>
                </c:pt>
                <c:pt idx="4">
                  <c:v>59.87580342904919</c:v>
                </c:pt>
                <c:pt idx="5">
                  <c:v>59.463004012229064</c:v>
                </c:pt>
                <c:pt idx="6">
                  <c:v>58.205942690406424</c:v>
                </c:pt>
                <c:pt idx="7">
                  <c:v>57.34042177581078</c:v>
                </c:pt>
                <c:pt idx="8">
                  <c:v>57.06479309567973</c:v>
                </c:pt>
                <c:pt idx="9">
                  <c:v>56.95563730883416</c:v>
                </c:pt>
                <c:pt idx="10">
                  <c:v>56.46178992531378</c:v>
                </c:pt>
                <c:pt idx="11">
                  <c:v>56.09062323449807</c:v>
                </c:pt>
                <c:pt idx="12">
                  <c:v>55.77209353779263</c:v>
                </c:pt>
                <c:pt idx="13">
                  <c:v>55.30262267527153</c:v>
                </c:pt>
                <c:pt idx="14">
                  <c:v>53.28147222666626</c:v>
                </c:pt>
                <c:pt idx="15">
                  <c:v>53.278185470882704</c:v>
                </c:pt>
                <c:pt idx="16">
                  <c:v>53.088611978092516</c:v>
                </c:pt>
                <c:pt idx="17">
                  <c:v>52.96158474078732</c:v>
                </c:pt>
                <c:pt idx="18">
                  <c:v>52.82441316931411</c:v>
                </c:pt>
                <c:pt idx="19">
                  <c:v>52.51794958304032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9f-cfc0-c6cb-837268db5e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9f-cfc0-c6cb-837268db5e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9f-cfc0-c6cb-837268db5e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9f-cfc0-c6cb-837268db5e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9f-cfc0-c6cb-837268db5e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9f-cfc0-c6cb-837268db5e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9f-cfc0-c6cb-837268db5e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9f-cfc0-c6cb-837268db5e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9f-cfc0-c6cb-837268db5e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9f-cfc0-c6cb-837268db5e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9f-cfc0-c6cb-837268db5e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9f-cfc0-c6cb-837268db5e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9f-cfc0-c6cb-837268db5e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9f-cfc0-c6cb-837268db5e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9f-cfc0-c6cb-837268db5e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9f-cfc0-c6cb-837268db5e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9f-cfc0-c6cb-837268db5e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9f-cfc0-c6cb-837268db5e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9f-cfc0-c6cb-837268db5e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9f-cfc0-c6cb-837268db5e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26.882185115318304</c:v>
                </c:pt>
                <c:pt idx="1">
                  <c:v>46.899537053593775</c:v>
                </c:pt>
                <c:pt idx="2">
                  <c:v>16.715623480000158</c:v>
                </c:pt>
                <c:pt idx="3">
                  <c:v>7.957717700527222</c:v>
                </c:pt>
                <c:pt idx="4">
                  <c:v>14.590413838465633</c:v>
                </c:pt>
                <c:pt idx="5">
                  <c:v>16.454228875493364</c:v>
                </c:pt>
                <c:pt idx="6">
                  <c:v>18.89172502584815</c:v>
                </c:pt>
                <c:pt idx="7">
                  <c:v>42.80024960057899</c:v>
                </c:pt>
                <c:pt idx="8">
                  <c:v>28.56826061537448</c:v>
                </c:pt>
                <c:pt idx="9">
                  <c:v>23.16160985817375</c:v>
                </c:pt>
                <c:pt idx="10">
                  <c:v>20.201768541190813</c:v>
                </c:pt>
                <c:pt idx="11">
                  <c:v>25.8629891468417</c:v>
                </c:pt>
                <c:pt idx="12">
                  <c:v>27.129640884623022</c:v>
                </c:pt>
                <c:pt idx="13">
                  <c:v>34.813688671598655</c:v>
                </c:pt>
                <c:pt idx="14">
                  <c:v>27.956826360570687</c:v>
                </c:pt>
                <c:pt idx="15">
                  <c:v>10.566331542304203</c:v>
                </c:pt>
                <c:pt idx="16">
                  <c:v>24.602556628532408</c:v>
                </c:pt>
                <c:pt idx="17">
                  <c:v>17.68841406826135</c:v>
                </c:pt>
                <c:pt idx="18">
                  <c:v>13.734933724685337</c:v>
                </c:pt>
                <c:pt idx="19">
                  <c:v>25.489911287179623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a78-b5e5-1410-49285ca1139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a78-b5e5-1410-49285ca1139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a78-b5e5-1410-49285ca1139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a78-b5e5-1410-49285ca1139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a78-b5e5-1410-49285ca1139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a78-b5e5-1410-49285ca1139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a78-b5e5-1410-49285ca1139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a78-b5e5-1410-49285ca1139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a78-b5e5-1410-49285ca1139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a78-b5e5-1410-49285ca1139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a78-b5e5-1410-49285ca1139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a78-b5e5-1410-49285ca1139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a78-b5e5-1410-49285ca1139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a78-b5e5-1410-49285ca1139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a78-b5e5-1410-49285ca1139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a78-b5e5-1410-49285ca1139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a78-b5e5-1410-49285ca1139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a78-b5e5-1410-49285ca1139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a78-b5e5-1410-49285ca1139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a78-b5e5-1410-49285ca1139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58.52312043718726</c:v>
                </c:pt>
                <c:pt idx="1">
                  <c:v>70.53043094904571</c:v>
                </c:pt>
                <c:pt idx="2">
                  <c:v>59.33274397985492</c:v>
                </c:pt>
                <c:pt idx="3">
                  <c:v>61.87321184472327</c:v>
                </c:pt>
                <c:pt idx="4">
                  <c:v>51.715809023293964</c:v>
                </c:pt>
                <c:pt idx="5">
                  <c:v>45.46820974978987</c:v>
                </c:pt>
                <c:pt idx="6">
                  <c:v>61.33360476703527</c:v>
                </c:pt>
                <c:pt idx="7">
                  <c:v>58.63593955212935</c:v>
                </c:pt>
                <c:pt idx="8">
                  <c:v>63.615707502516514</c:v>
                </c:pt>
                <c:pt idx="9">
                  <c:v>68.38467501444802</c:v>
                </c:pt>
                <c:pt idx="10">
                  <c:v>60.08914713191573</c:v>
                </c:pt>
                <c:pt idx="11">
                  <c:v>55.549706773927625</c:v>
                </c:pt>
                <c:pt idx="12">
                  <c:v>46.52164802763954</c:v>
                </c:pt>
                <c:pt idx="13">
                  <c:v>38.97650562833167</c:v>
                </c:pt>
                <c:pt idx="14">
                  <c:v>49.91078021020037</c:v>
                </c:pt>
                <c:pt idx="15">
                  <c:v>46.69163992351449</c:v>
                </c:pt>
                <c:pt idx="16">
                  <c:v>47.23320157829313</c:v>
                </c:pt>
                <c:pt idx="17">
                  <c:v>39.19387675997659</c:v>
                </c:pt>
                <c:pt idx="18">
                  <c:v>56.651853583063605</c:v>
                </c:pt>
                <c:pt idx="19">
                  <c:v>46.450252269248104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c51-7fd3-3b1b-c96c2c06e4a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c51-7fd3-3b1b-c96c2c06e4a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51-7fd3-3b1b-c96c2c06e4a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c51-7fd3-3b1b-c96c2c06e4a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c51-7fd3-3b1b-c96c2c06e4a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c51-7fd3-3b1b-c96c2c06e4a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c51-7fd3-3b1b-c96c2c06e4a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c51-7fd3-3b1b-c96c2c06e4a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c51-7fd3-3b1b-c96c2c06e4a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c51-7fd3-3b1b-c96c2c06e4a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c51-7fd3-3b1b-c96c2c06e4a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c51-7fd3-3b1b-c96c2c06e4a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c51-7fd3-3b1b-c96c2c06e4a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c51-7fd3-3b1b-c96c2c06e4a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c51-7fd3-3b1b-c96c2c06e4a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c51-7fd3-3b1b-c96c2c06e4a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c51-7fd3-3b1b-c96c2c06e4a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c51-7fd3-3b1b-c96c2c06e4a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c51-7fd3-3b1b-c96c2c06e4a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c51-7fd3-3b1b-c96c2c06e4a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44.48591628420815</c:v>
                </c:pt>
                <c:pt idx="1">
                  <c:v>42.04462458840331</c:v>
                </c:pt>
                <c:pt idx="2">
                  <c:v>53.28147222666626</c:v>
                </c:pt>
                <c:pt idx="3">
                  <c:v>56.09062323449807</c:v>
                </c:pt>
                <c:pt idx="4">
                  <c:v>47.46266612880993</c:v>
                </c:pt>
                <c:pt idx="5">
                  <c:v>40.74683012201272</c:v>
                </c:pt>
                <c:pt idx="6">
                  <c:v>43.57482940119198</c:v>
                </c:pt>
                <c:pt idx="7">
                  <c:v>62.05271685492941</c:v>
                </c:pt>
                <c:pt idx="8">
                  <c:v>31.88362329702085</c:v>
                </c:pt>
                <c:pt idx="9">
                  <c:v>60.469510472327215</c:v>
                </c:pt>
                <c:pt idx="10">
                  <c:v>58.205942690406424</c:v>
                </c:pt>
                <c:pt idx="11">
                  <c:v>49.21068745970223</c:v>
                </c:pt>
                <c:pt idx="12">
                  <c:v>45.99116742787635</c:v>
                </c:pt>
                <c:pt idx="13">
                  <c:v>53.088611978092516</c:v>
                </c:pt>
                <c:pt idx="14">
                  <c:v>43.449430352841865</c:v>
                </c:pt>
                <c:pt idx="15">
                  <c:v>57.06479309567973</c:v>
                </c:pt>
                <c:pt idx="16">
                  <c:v>48.89906493311241</c:v>
                </c:pt>
                <c:pt idx="17">
                  <c:v>59.463004012229064</c:v>
                </c:pt>
                <c:pt idx="18">
                  <c:v>45.34491023883906</c:v>
                </c:pt>
                <c:pt idx="19">
                  <c:v>61.425726482530145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018-219d-a716-9bbc71a2b1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018-219d-a716-9bbc71a2b1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018-219d-a716-9bbc71a2b1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018-219d-a716-9bbc71a2b1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018-219d-a716-9bbc71a2b1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018-219d-a716-9bbc71a2b1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018-219d-a716-9bbc71a2b1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018-219d-a716-9bbc71a2b1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018-219d-a716-9bbc71a2b1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018-219d-a716-9bbc71a2b1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018-219d-a716-9bbc71a2b1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018-219d-a716-9bbc71a2b1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018-219d-a716-9bbc71a2b1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018-219d-a716-9bbc71a2b1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018-219d-a716-9bbc71a2b1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018-219d-a716-9bbc71a2b1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018-219d-a716-9bbc71a2b1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018-219d-a716-9bbc71a2b1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018-219d-a716-9bbc71a2b1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018-219d-a716-9bbc71a2b1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3.997126551258505</c:v>
                </c:pt>
                <c:pt idx="1">
                  <c:v>2.0416421308996022</c:v>
                </c:pt>
                <c:pt idx="2">
                  <c:v>34.427144403428244</c:v>
                </c:pt>
                <c:pt idx="3">
                  <c:v>3.1603366890792257</c:v>
                </c:pt>
                <c:pt idx="4">
                  <c:v>2.6337062870921506</c:v>
                </c:pt>
                <c:pt idx="5">
                  <c:v>1.7988735615329488</c:v>
                </c:pt>
                <c:pt idx="6">
                  <c:v>5.853914191194315</c:v>
                </c:pt>
                <c:pt idx="7">
                  <c:v>1.808878937786013</c:v>
                </c:pt>
                <c:pt idx="8">
                  <c:v>1.6919517656016838</c:v>
                </c:pt>
                <c:pt idx="9">
                  <c:v>3.7244684912381527</c:v>
                </c:pt>
                <c:pt idx="10">
                  <c:v>5.671248000691931</c:v>
                </c:pt>
                <c:pt idx="11">
                  <c:v>9.643602247169522</c:v>
                </c:pt>
                <c:pt idx="12">
                  <c:v>20.586247680956387</c:v>
                </c:pt>
                <c:pt idx="13">
                  <c:v>3.7479585122150185</c:v>
                </c:pt>
                <c:pt idx="14">
                  <c:v>3.9883797165459303</c:v>
                </c:pt>
                <c:pt idx="15">
                  <c:v>1.4582449289028176</c:v>
                </c:pt>
                <c:pt idx="16">
                  <c:v>10.42193181587477</c:v>
                </c:pt>
                <c:pt idx="17">
                  <c:v>1.8542165736932907</c:v>
                </c:pt>
                <c:pt idx="18">
                  <c:v>5.43778037573704</c:v>
                </c:pt>
                <c:pt idx="19">
                  <c:v>2.2815558869207546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6c-d5af-0d94-e93c12e8d4c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6c-d5af-0d94-e93c12e8d4c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6c-d5af-0d94-e93c12e8d4c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6c-d5af-0d94-e93c12e8d4c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6c-d5af-0d94-e93c12e8d4c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6c-d5af-0d94-e93c12e8d4c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6c-d5af-0d94-e93c12e8d4c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6c-d5af-0d94-e93c12e8d4c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6c-d5af-0d94-e93c12e8d4c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6c-d5af-0d94-e93c12e8d4c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6c-d5af-0d94-e93c12e8d4c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6c-d5af-0d94-e93c12e8d4c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6c-d5af-0d94-e93c12e8d4c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6c-d5af-0d94-e93c12e8d4c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6c-d5af-0d94-e93c12e8d4c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6c-d5af-0d94-e93c12e8d4c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6c-d5af-0d94-e93c12e8d4c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6c-d5af-0d94-e93c12e8d4c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6c-d5af-0d94-e93c12e8d4c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6c-d5af-0d94-e93c12e8d4c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43.27550689672328</c:v>
                </c:pt>
                <c:pt idx="1">
                  <c:v>52.57042948058992</c:v>
                </c:pt>
                <c:pt idx="2">
                  <c:v>56.885081697133444</c:v>
                </c:pt>
                <c:pt idx="3">
                  <c:v>43.81796434225728</c:v>
                </c:pt>
                <c:pt idx="4">
                  <c:v>45.65751746174488</c:v>
                </c:pt>
                <c:pt idx="5">
                  <c:v>49.16137607383169</c:v>
                </c:pt>
                <c:pt idx="6">
                  <c:v>62.48945069631917</c:v>
                </c:pt>
                <c:pt idx="7">
                  <c:v>26.85654760743637</c:v>
                </c:pt>
                <c:pt idx="8">
                  <c:v>39.98216430523453</c:v>
                </c:pt>
                <c:pt idx="9">
                  <c:v>55.47060019385536</c:v>
                </c:pt>
                <c:pt idx="10">
                  <c:v>22.327399996930517</c:v>
                </c:pt>
                <c:pt idx="11">
                  <c:v>61.9037939639763</c:v>
                </c:pt>
                <c:pt idx="12">
                  <c:v>63.063083350763726</c:v>
                </c:pt>
                <c:pt idx="13">
                  <c:v>27.885740320229075</c:v>
                </c:pt>
                <c:pt idx="14">
                  <c:v>36.60736292501116</c:v>
                </c:pt>
                <c:pt idx="15">
                  <c:v>28.991867143736517</c:v>
                </c:pt>
                <c:pt idx="16">
                  <c:v>31.061050884805987</c:v>
                </c:pt>
                <c:pt idx="17">
                  <c:v>55.5029502227294</c:v>
                </c:pt>
                <c:pt idx="18">
                  <c:v>47.43980554658921</c:v>
                </c:pt>
                <c:pt idx="19">
                  <c:v>49.62893493529876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3e-63a6-8c9e-84b9415d0e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3e-63a6-8c9e-84b9415d0e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3e-63a6-8c9e-84b9415d0e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3e-63a6-8c9e-84b9415d0e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3e-63a6-8c9e-84b9415d0e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3e-63a6-8c9e-84b9415d0e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3e-63a6-8c9e-84b9415d0e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3e-63a6-8c9e-84b9415d0e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3e-63a6-8c9e-84b9415d0e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3e-63a6-8c9e-84b9415d0e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3e-63a6-8c9e-84b9415d0e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3e-63a6-8c9e-84b9415d0e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3e-63a6-8c9e-84b9415d0e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3e-63a6-8c9e-84b9415d0e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3e-63a6-8c9e-84b9415d0e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3e-63a6-8c9e-84b9415d0e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3e-63a6-8c9e-84b9415d0e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3e-63a6-8c9e-84b9415d0e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3e-63a6-8c9e-84b9415d0e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3e-63a6-8c9e-84b9415d0e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31.67147090087198</c:v>
                </c:pt>
                <c:pt idx="1">
                  <c:v>42.551288511588695</c:v>
                </c:pt>
                <c:pt idx="2">
                  <c:v>28.224537759347832</c:v>
                </c:pt>
                <c:pt idx="3">
                  <c:v>14.953710736123732</c:v>
                </c:pt>
                <c:pt idx="4">
                  <c:v>29.32032038760717</c:v>
                </c:pt>
                <c:pt idx="5">
                  <c:v>40.82357686000391</c:v>
                </c:pt>
                <c:pt idx="6">
                  <c:v>8.88472873857314</c:v>
                </c:pt>
                <c:pt idx="7">
                  <c:v>35.21967484666746</c:v>
                </c:pt>
                <c:pt idx="8">
                  <c:v>27.519837652536157</c:v>
                </c:pt>
                <c:pt idx="9">
                  <c:v>48.60277881422621</c:v>
                </c:pt>
                <c:pt idx="10">
                  <c:v>19.751314567313553</c:v>
                </c:pt>
                <c:pt idx="11">
                  <c:v>44.340685158841666</c:v>
                </c:pt>
                <c:pt idx="12">
                  <c:v>41.68819330457086</c:v>
                </c:pt>
                <c:pt idx="13">
                  <c:v>47.08069662573476</c:v>
                </c:pt>
                <c:pt idx="14">
                  <c:v>38.20466861859535</c:v>
                </c:pt>
                <c:pt idx="15">
                  <c:v>61.11895471918926</c:v>
                </c:pt>
                <c:pt idx="16">
                  <c:v>46.11172196932235</c:v>
                </c:pt>
                <c:pt idx="17">
                  <c:v>35.118010366686306</c:v>
                </c:pt>
                <c:pt idx="18">
                  <c:v>39.06826693960927</c:v>
                </c:pt>
                <c:pt idx="19">
                  <c:v>61.16376891894468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39-1db3-40bf-040eb8e876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639-1db3-40bf-040eb8e876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39-1db3-40bf-040eb8e876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39-1db3-40bf-040eb8e876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39-1db3-40bf-040eb8e876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39-1db3-40bf-040eb8e876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639-1db3-40bf-040eb8e876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639-1db3-40bf-040eb8e876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639-1db3-40bf-040eb8e876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639-1db3-40bf-040eb8e876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639-1db3-40bf-040eb8e876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639-1db3-40bf-040eb8e876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639-1db3-40bf-040eb8e876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639-1db3-40bf-040eb8e876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639-1db3-40bf-040eb8e876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639-1db3-40bf-040eb8e876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639-1db3-40bf-040eb8e876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639-1db3-40bf-040eb8e876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639-1db3-40bf-040eb8e876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639-1db3-40bf-040eb8e876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37.31851988224649</c:v>
                </c:pt>
                <c:pt idx="1">
                  <c:v>53.933752544510135</c:v>
                </c:pt>
                <c:pt idx="2">
                  <c:v>37.89501837422338</c:v>
                </c:pt>
                <c:pt idx="3">
                  <c:v>32.28908332503616</c:v>
                </c:pt>
                <c:pt idx="4">
                  <c:v>36.044662287050535</c:v>
                </c:pt>
                <c:pt idx="5">
                  <c:v>38.99522556949568</c:v>
                </c:pt>
                <c:pt idx="6">
                  <c:v>27.965534612623568</c:v>
                </c:pt>
                <c:pt idx="7">
                  <c:v>33.60353618774601</c:v>
                </c:pt>
                <c:pt idx="8">
                  <c:v>25.644173429695012</c:v>
                </c:pt>
                <c:pt idx="9">
                  <c:v>41.10394986208206</c:v>
                </c:pt>
                <c:pt idx="10">
                  <c:v>22.95421355502344</c:v>
                </c:pt>
                <c:pt idx="11">
                  <c:v>37.76520274053656</c:v>
                </c:pt>
                <c:pt idx="12">
                  <c:v>34.86546228717419</c:v>
                </c:pt>
                <c:pt idx="13">
                  <c:v>38.605070997298895</c:v>
                </c:pt>
                <c:pt idx="14">
                  <c:v>50.952901197684014</c:v>
                </c:pt>
                <c:pt idx="15">
                  <c:v>23.861661148232827</c:v>
                </c:pt>
                <c:pt idx="16">
                  <c:v>31.671284799669788</c:v>
                </c:pt>
                <c:pt idx="17">
                  <c:v>42.57729877292491</c:v>
                </c:pt>
                <c:pt idx="18">
                  <c:v>29.881587451747954</c:v>
                </c:pt>
                <c:pt idx="19">
                  <c:v>31.254559341688175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41-50ed-481b-e37c101bebf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41-50ed-481b-e37c101bebf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41-50ed-481b-e37c101bebf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41-50ed-481b-e37c101bebf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41-50ed-481b-e37c101bebf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41-50ed-481b-e37c101bebf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41-50ed-481b-e37c101bebf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41-50ed-481b-e37c101bebf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41-50ed-481b-e37c101bebf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41-50ed-481b-e37c101bebf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41-50ed-481b-e37c101bebf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41-50ed-481b-e37c101bebf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41-50ed-481b-e37c101bebf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41-50ed-481b-e37c101bebf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41-50ed-481b-e37c101bebf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41-50ed-481b-e37c101bebf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41-50ed-481b-e37c101bebf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41-50ed-481b-e37c101bebf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41-50ed-481b-e37c101bebf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41-50ed-481b-e37c101bebf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8.888313474909719</c:v>
                </c:pt>
                <c:pt idx="1">
                  <c:v>5.982171015861583</c:v>
                </c:pt>
                <c:pt idx="2">
                  <c:v>5.214240333219642</c:v>
                </c:pt>
                <c:pt idx="3">
                  <c:v>0.3995655134001992</c:v>
                </c:pt>
                <c:pt idx="4">
                  <c:v>8.062639965557949</c:v>
                </c:pt>
                <c:pt idx="5">
                  <c:v>2.017299732947826</c:v>
                </c:pt>
                <c:pt idx="6">
                  <c:v>7.821491425863195</c:v>
                </c:pt>
                <c:pt idx="7">
                  <c:v>2.90233658406618</c:v>
                </c:pt>
                <c:pt idx="8">
                  <c:v>6.577840545398828</c:v>
                </c:pt>
                <c:pt idx="9">
                  <c:v>5.397122245449553</c:v>
                </c:pt>
                <c:pt idx="10">
                  <c:v>6.153009722406676</c:v>
                </c:pt>
                <c:pt idx="11">
                  <c:v>2.8345740196368396</c:v>
                </c:pt>
                <c:pt idx="12">
                  <c:v>6.435963805288452</c:v>
                </c:pt>
                <c:pt idx="13">
                  <c:v>4.624427547970973</c:v>
                </c:pt>
                <c:pt idx="14">
                  <c:v>3.196151720109504</c:v>
                </c:pt>
                <c:pt idx="15">
                  <c:v>11.05108800318126</c:v>
                </c:pt>
                <c:pt idx="16">
                  <c:v>9.51352976626615</c:v>
                </c:pt>
                <c:pt idx="17">
                  <c:v>5.118270200436109</c:v>
                </c:pt>
                <c:pt idx="18">
                  <c:v>4.704736095123114</c:v>
                </c:pt>
                <c:pt idx="19">
                  <c:v>6.049643847892306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5e-b13a-1a32-d69d9cb780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5e-b13a-1a32-d69d9cb780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5e-b13a-1a32-d69d9cb780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5e-b13a-1a32-d69d9cb780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5e-b13a-1a32-d69d9cb780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5e-b13a-1a32-d69d9cb780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5e-b13a-1a32-d69d9cb780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5e-b13a-1a32-d69d9cb780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5e-b13a-1a32-d69d9cb780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5e-b13a-1a32-d69d9cb780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5e-b13a-1a32-d69d9cb780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5e-b13a-1a32-d69d9cb780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5e-b13a-1a32-d69d9cb780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5e-b13a-1a32-d69d9cb780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5e-b13a-1a32-d69d9cb780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5e-b13a-1a32-d69d9cb780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5e-b13a-1a32-d69d9cb780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5e-b13a-1a32-d69d9cb780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5e-b13a-1a32-d69d9cb780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5e-b13a-1a32-d69d9cb780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60.968614282109534</c:v>
                </c:pt>
                <c:pt idx="1">
                  <c:v>44.61775043286871</c:v>
                </c:pt>
                <c:pt idx="2">
                  <c:v>57.81322564607893</c:v>
                </c:pt>
                <c:pt idx="3">
                  <c:v>38.95726218844501</c:v>
                </c:pt>
                <c:pt idx="4">
                  <c:v>52.26537488219521</c:v>
                </c:pt>
                <c:pt idx="5">
                  <c:v>72.76128384121505</c:v>
                </c:pt>
                <c:pt idx="6">
                  <c:v>9.578131288203856</c:v>
                </c:pt>
                <c:pt idx="7">
                  <c:v>27.299594963066696</c:v>
                </c:pt>
                <c:pt idx="8">
                  <c:v>56.17055346313171</c:v>
                </c:pt>
                <c:pt idx="9">
                  <c:v>38.26835827279725</c:v>
                </c:pt>
                <c:pt idx="10">
                  <c:v>63.12067480395489</c:v>
                </c:pt>
                <c:pt idx="11">
                  <c:v>72.40351469628729</c:v>
                </c:pt>
                <c:pt idx="12">
                  <c:v>22.954141121493496</c:v>
                </c:pt>
                <c:pt idx="13">
                  <c:v>43.90168760896595</c:v>
                </c:pt>
                <c:pt idx="14">
                  <c:v>44.41129311321899</c:v>
                </c:pt>
                <c:pt idx="15">
                  <c:v>73.08653382311967</c:v>
                </c:pt>
                <c:pt idx="16">
                  <c:v>40.70863773590477</c:v>
                </c:pt>
                <c:pt idx="17">
                  <c:v>12.231960833608744</c:v>
                </c:pt>
                <c:pt idx="18">
                  <c:v>66.79668480856105</c:v>
                </c:pt>
                <c:pt idx="19">
                  <c:v>44.89885041933252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63.338809537329624</c:v>
                </c:pt>
                <c:pt idx="1">
                  <c:v>63.0777966623633</c:v>
                </c:pt>
                <c:pt idx="2">
                  <c:v>61.4562444520834</c:v>
                </c:pt>
                <c:pt idx="3">
                  <c:v>59.96938847866912</c:v>
                </c:pt>
                <c:pt idx="4">
                  <c:v>59.18461078008993</c:v>
                </c:pt>
                <c:pt idx="5">
                  <c:v>57.38828172810882</c:v>
                </c:pt>
                <c:pt idx="6">
                  <c:v>56.937894251305465</c:v>
                </c:pt>
                <c:pt idx="7">
                  <c:v>55.99282897333516</c:v>
                </c:pt>
                <c:pt idx="8">
                  <c:v>55.24931929482064</c:v>
                </c:pt>
                <c:pt idx="9">
                  <c:v>55.06845561997234</c:v>
                </c:pt>
                <c:pt idx="10">
                  <c:v>53.61628888566057</c:v>
                </c:pt>
                <c:pt idx="11">
                  <c:v>53.567727334879336</c:v>
                </c:pt>
                <c:pt idx="12">
                  <c:v>52.93824771853858</c:v>
                </c:pt>
                <c:pt idx="13">
                  <c:v>52.51784419925859</c:v>
                </c:pt>
                <c:pt idx="14">
                  <c:v>52.3033361381372</c:v>
                </c:pt>
                <c:pt idx="15">
                  <c:v>51.73117915623561</c:v>
                </c:pt>
                <c:pt idx="16">
                  <c:v>51.30405178277345</c:v>
                </c:pt>
                <c:pt idx="17">
                  <c:v>50.4035771477248</c:v>
                </c:pt>
                <c:pt idx="18">
                  <c:v>50.382573517506835</c:v>
                </c:pt>
                <c:pt idx="19">
                  <c:v>50.36816962180953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36-f1af-8649-5a4c73ecbda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36-f1af-8649-5a4c73ecbda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36-f1af-8649-5a4c73ecbda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36-f1af-8649-5a4c73ecbda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36-f1af-8649-5a4c73ecbda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36-f1af-8649-5a4c73ecbda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36-f1af-8649-5a4c73ecbda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36-f1af-8649-5a4c73ecbda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36-f1af-8649-5a4c73ecbda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36-f1af-8649-5a4c73ecbda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36-f1af-8649-5a4c73ecbda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36-f1af-8649-5a4c73ecbda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36-f1af-8649-5a4c73ecbda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36-f1af-8649-5a4c73ecbda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36-f1af-8649-5a4c73ecbda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36-f1af-8649-5a4c73ecbda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36-f1af-8649-5a4c73ecbda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36-f1af-8649-5a4c73ecbda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36-f1af-8649-5a4c73ecbda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36-f1af-8649-5a4c73ecbda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16.715623480000158</c:v>
                </c:pt>
                <c:pt idx="1">
                  <c:v>26.17331274156613</c:v>
                </c:pt>
                <c:pt idx="2">
                  <c:v>28.035710529434887</c:v>
                </c:pt>
                <c:pt idx="3">
                  <c:v>9.534350041738204</c:v>
                </c:pt>
                <c:pt idx="4">
                  <c:v>42.10950984060317</c:v>
                </c:pt>
                <c:pt idx="5">
                  <c:v>17.936997293846588</c:v>
                </c:pt>
                <c:pt idx="6">
                  <c:v>27.129640884623022</c:v>
                </c:pt>
                <c:pt idx="7">
                  <c:v>29.358792742282596</c:v>
                </c:pt>
                <c:pt idx="8">
                  <c:v>24.602556628532408</c:v>
                </c:pt>
                <c:pt idx="9">
                  <c:v>25.8629891468417</c:v>
                </c:pt>
                <c:pt idx="10">
                  <c:v>23.494397903007144</c:v>
                </c:pt>
                <c:pt idx="11">
                  <c:v>28.894512315128388</c:v>
                </c:pt>
                <c:pt idx="12">
                  <c:v>30.388383248553605</c:v>
                </c:pt>
                <c:pt idx="13">
                  <c:v>6.5168978850062995</c:v>
                </c:pt>
                <c:pt idx="14">
                  <c:v>10.417532771340007</c:v>
                </c:pt>
                <c:pt idx="15">
                  <c:v>18.89172502584815</c:v>
                </c:pt>
                <c:pt idx="16">
                  <c:v>20.201768541190813</c:v>
                </c:pt>
                <c:pt idx="17">
                  <c:v>17.44321957363705</c:v>
                </c:pt>
                <c:pt idx="18">
                  <c:v>13.734933724685337</c:v>
                </c:pt>
                <c:pt idx="19">
                  <c:v>17.316770225380452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92-2e96-eb39-6d482c0bd61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92-2e96-eb39-6d482c0bd61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92-2e96-eb39-6d482c0bd61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92-2e96-eb39-6d482c0bd61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92-2e96-eb39-6d482c0bd61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92-2e96-eb39-6d482c0bd61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92-2e96-eb39-6d482c0bd61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92-2e96-eb39-6d482c0bd61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92-2e96-eb39-6d482c0bd61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92-2e96-eb39-6d482c0bd61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92-2e96-eb39-6d482c0bd61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92-2e96-eb39-6d482c0bd61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92-2e96-eb39-6d482c0bd61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92-2e96-eb39-6d482c0bd61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92-2e96-eb39-6d482c0bd61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92-2e96-eb39-6d482c0bd61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92-2e96-eb39-6d482c0bd61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92-2e96-eb39-6d482c0bd61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92-2e96-eb39-6d482c0bd61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92-2e96-eb39-6d482c0bd61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59.33274397985492</c:v>
                </c:pt>
                <c:pt idx="1">
                  <c:v>48.31720135113806</c:v>
                </c:pt>
                <c:pt idx="2">
                  <c:v>38.149978036796966</c:v>
                </c:pt>
                <c:pt idx="3">
                  <c:v>40.105900218555625</c:v>
                </c:pt>
                <c:pt idx="4">
                  <c:v>61.022710493016895</c:v>
                </c:pt>
                <c:pt idx="5">
                  <c:v>72.08419753078095</c:v>
                </c:pt>
                <c:pt idx="6">
                  <c:v>46.52164802763954</c:v>
                </c:pt>
                <c:pt idx="7">
                  <c:v>53.240771057806725</c:v>
                </c:pt>
                <c:pt idx="8">
                  <c:v>47.23320157829313</c:v>
                </c:pt>
                <c:pt idx="9">
                  <c:v>55.549706773927625</c:v>
                </c:pt>
                <c:pt idx="10">
                  <c:v>40.39240515750617</c:v>
                </c:pt>
                <c:pt idx="11">
                  <c:v>55.81133038824216</c:v>
                </c:pt>
                <c:pt idx="12">
                  <c:v>47.04131439817536</c:v>
                </c:pt>
                <c:pt idx="13">
                  <c:v>56.31280580718316</c:v>
                </c:pt>
                <c:pt idx="14">
                  <c:v>43.62623646019417</c:v>
                </c:pt>
                <c:pt idx="15">
                  <c:v>61.33360476703527</c:v>
                </c:pt>
                <c:pt idx="16">
                  <c:v>60.08914713191573</c:v>
                </c:pt>
                <c:pt idx="17">
                  <c:v>50.49405812824339</c:v>
                </c:pt>
                <c:pt idx="18">
                  <c:v>56.651853583063605</c:v>
                </c:pt>
                <c:pt idx="19">
                  <c:v>42.520353106227155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e65-2dfd-3c3e-94a242f9609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e65-2dfd-3c3e-94a242f9609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e65-2dfd-3c3e-94a242f9609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e65-2dfd-3c3e-94a242f9609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e65-2dfd-3c3e-94a242f9609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e65-2dfd-3c3e-94a242f9609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e65-2dfd-3c3e-94a242f9609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e65-2dfd-3c3e-94a242f9609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e65-2dfd-3c3e-94a242f9609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e65-2dfd-3c3e-94a242f9609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e65-2dfd-3c3e-94a242f9609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e65-2dfd-3c3e-94a242f9609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e65-2dfd-3c3e-94a242f9609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e65-2dfd-3c3e-94a242f9609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e65-2dfd-3c3e-94a242f9609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e65-2dfd-3c3e-94a242f9609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e65-2dfd-3c3e-94a242f9609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e65-2dfd-3c3e-94a242f9609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e65-2dfd-3c3e-94a242f9609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e65-2dfd-3c3e-94a242f9609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53.28147222666626</c:v>
                </c:pt>
                <c:pt idx="1">
                  <c:v>48.74620443697232</c:v>
                </c:pt>
                <c:pt idx="2">
                  <c:v>56.95563730883416</c:v>
                </c:pt>
                <c:pt idx="3">
                  <c:v>45.05011927572072</c:v>
                </c:pt>
                <c:pt idx="4">
                  <c:v>41.403742501824325</c:v>
                </c:pt>
                <c:pt idx="5">
                  <c:v>43.40916927095489</c:v>
                </c:pt>
                <c:pt idx="6">
                  <c:v>45.99116742787635</c:v>
                </c:pt>
                <c:pt idx="7">
                  <c:v>46.84285883090256</c:v>
                </c:pt>
                <c:pt idx="8">
                  <c:v>48.89906493311241</c:v>
                </c:pt>
                <c:pt idx="9">
                  <c:v>49.21068745970223</c:v>
                </c:pt>
                <c:pt idx="10">
                  <c:v>46.63670351996307</c:v>
                </c:pt>
                <c:pt idx="11">
                  <c:v>51.60881035392464</c:v>
                </c:pt>
                <c:pt idx="12">
                  <c:v>59.87580342904919</c:v>
                </c:pt>
                <c:pt idx="13">
                  <c:v>51.469564599332664</c:v>
                </c:pt>
                <c:pt idx="14">
                  <c:v>52.82441316931411</c:v>
                </c:pt>
                <c:pt idx="15">
                  <c:v>43.57482940119198</c:v>
                </c:pt>
                <c:pt idx="16">
                  <c:v>58.205942690406424</c:v>
                </c:pt>
                <c:pt idx="17">
                  <c:v>56.46178992531378</c:v>
                </c:pt>
                <c:pt idx="18">
                  <c:v>45.34491023883906</c:v>
                </c:pt>
                <c:pt idx="19">
                  <c:v>42.55865092923047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9f-264e-9952-0ccc4da4e8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9f-264e-9952-0ccc4da4e8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9f-264e-9952-0ccc4da4e8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9f-264e-9952-0ccc4da4e8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9f-264e-9952-0ccc4da4e8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9f-264e-9952-0ccc4da4e8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9f-264e-9952-0ccc4da4e8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9f-264e-9952-0ccc4da4e8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9f-264e-9952-0ccc4da4e8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9f-264e-9952-0ccc4da4e8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9f-264e-9952-0ccc4da4e8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9f-264e-9952-0ccc4da4e8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9f-264e-9952-0ccc4da4e8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9f-264e-9952-0ccc4da4e8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9f-264e-9952-0ccc4da4e8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9f-264e-9952-0ccc4da4e8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9f-264e-9952-0ccc4da4e8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9f-264e-9952-0ccc4da4e8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9f-264e-9952-0ccc4da4e8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9f-264e-9952-0ccc4da4e8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61.4562444520834</c:v>
                </c:pt>
                <c:pt idx="1">
                  <c:v>44.1483171121283</c:v>
                </c:pt>
                <c:pt idx="2">
                  <c:v>39.07758999792963</c:v>
                </c:pt>
                <c:pt idx="3">
                  <c:v>35.026172619500365</c:v>
                </c:pt>
                <c:pt idx="4">
                  <c:v>41.12222139731666</c:v>
                </c:pt>
                <c:pt idx="5">
                  <c:v>47.314203282709045</c:v>
                </c:pt>
                <c:pt idx="6">
                  <c:v>52.93824771853858</c:v>
                </c:pt>
                <c:pt idx="7">
                  <c:v>47.499273120177996</c:v>
                </c:pt>
                <c:pt idx="8">
                  <c:v>51.30405178277345</c:v>
                </c:pt>
                <c:pt idx="9">
                  <c:v>53.567727334879336</c:v>
                </c:pt>
                <c:pt idx="10">
                  <c:v>46.45689016784889</c:v>
                </c:pt>
                <c:pt idx="11">
                  <c:v>44.189195464535416</c:v>
                </c:pt>
                <c:pt idx="12">
                  <c:v>42.36824063743739</c:v>
                </c:pt>
                <c:pt idx="13">
                  <c:v>36.48260711090965</c:v>
                </c:pt>
                <c:pt idx="14">
                  <c:v>48.844093289549456</c:v>
                </c:pt>
                <c:pt idx="15">
                  <c:v>56.937894251305465</c:v>
                </c:pt>
                <c:pt idx="16">
                  <c:v>53.61628888566057</c:v>
                </c:pt>
                <c:pt idx="17">
                  <c:v>38.01718155814187</c:v>
                </c:pt>
                <c:pt idx="18">
                  <c:v>50.382573517506835</c:v>
                </c:pt>
                <c:pt idx="19">
                  <c:v>50.34689382795829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34-c86d-38ed-cfd8bd1f4c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34-c86d-38ed-cfd8bd1f4c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34-c86d-38ed-cfd8bd1f4c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34-c86d-38ed-cfd8bd1f4c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34-c86d-38ed-cfd8bd1f4c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34-c86d-38ed-cfd8bd1f4c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34-c86d-38ed-cfd8bd1f4c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34-c86d-38ed-cfd8bd1f4c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34-c86d-38ed-cfd8bd1f4c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34-c86d-38ed-cfd8bd1f4c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34-c86d-38ed-cfd8bd1f4c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34-c86d-38ed-cfd8bd1f4c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34-c86d-38ed-cfd8bd1f4c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34-c86d-38ed-cfd8bd1f4c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34-c86d-38ed-cfd8bd1f4c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34-c86d-38ed-cfd8bd1f4c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34-c86d-38ed-cfd8bd1f4c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34-c86d-38ed-cfd8bd1f4c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34-c86d-38ed-cfd8bd1f4c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34-c86d-38ed-cfd8bd1f4c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56.885081697133444</c:v>
                </c:pt>
                <c:pt idx="1">
                  <c:v>48.13099963041339</c:v>
                </c:pt>
                <c:pt idx="2">
                  <c:v>47.949720340752194</c:v>
                </c:pt>
                <c:pt idx="3">
                  <c:v>26.425285394013915</c:v>
                </c:pt>
                <c:pt idx="4">
                  <c:v>46.64111146719545</c:v>
                </c:pt>
                <c:pt idx="5">
                  <c:v>34.56881536812845</c:v>
                </c:pt>
                <c:pt idx="6">
                  <c:v>63.063083350763726</c:v>
                </c:pt>
                <c:pt idx="7">
                  <c:v>18.082776761104874</c:v>
                </c:pt>
                <c:pt idx="8">
                  <c:v>31.061050884805987</c:v>
                </c:pt>
                <c:pt idx="9">
                  <c:v>61.9037939639763</c:v>
                </c:pt>
                <c:pt idx="10">
                  <c:v>42.89382179353386</c:v>
                </c:pt>
                <c:pt idx="11">
                  <c:v>43.944372637973856</c:v>
                </c:pt>
                <c:pt idx="12">
                  <c:v>20.513012460895954</c:v>
                </c:pt>
                <c:pt idx="13">
                  <c:v>31.42410581523571</c:v>
                </c:pt>
                <c:pt idx="14">
                  <c:v>51.64325804836487</c:v>
                </c:pt>
                <c:pt idx="15">
                  <c:v>62.48945069631917</c:v>
                </c:pt>
                <c:pt idx="16">
                  <c:v>22.327399996930517</c:v>
                </c:pt>
                <c:pt idx="17">
                  <c:v>41.624726745812275</c:v>
                </c:pt>
                <c:pt idx="18">
                  <c:v>47.43980554658921</c:v>
                </c:pt>
                <c:pt idx="19">
                  <c:v>57.26209932739439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5b-150d-88d0-c4e4a8e2432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5b-150d-88d0-c4e4a8e2432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5b-150d-88d0-c4e4a8e2432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5b-150d-88d0-c4e4a8e2432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5b-150d-88d0-c4e4a8e2432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5b-150d-88d0-c4e4a8e2432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5b-150d-88d0-c4e4a8e2432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5b-150d-88d0-c4e4a8e2432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5b-150d-88d0-c4e4a8e2432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5b-150d-88d0-c4e4a8e2432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5b-150d-88d0-c4e4a8e2432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5b-150d-88d0-c4e4a8e2432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5b-150d-88d0-c4e4a8e2432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5b-150d-88d0-c4e4a8e2432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5b-150d-88d0-c4e4a8e2432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5b-150d-88d0-c4e4a8e2432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5b-150d-88d0-c4e4a8e2432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5b-150d-88d0-c4e4a8e2432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5b-150d-88d0-c4e4a8e2432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5b-150d-88d0-c4e4a8e2432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28.224537759347832</c:v>
                </c:pt>
                <c:pt idx="1">
                  <c:v>47.59114033150776</c:v>
                </c:pt>
                <c:pt idx="2">
                  <c:v>27.578312227650322</c:v>
                </c:pt>
                <c:pt idx="3">
                  <c:v>20.335195510060505</c:v>
                </c:pt>
                <c:pt idx="4">
                  <c:v>28.585150267873942</c:v>
                </c:pt>
                <c:pt idx="5">
                  <c:v>27.44945080653563</c:v>
                </c:pt>
                <c:pt idx="6">
                  <c:v>41.68819330457086</c:v>
                </c:pt>
                <c:pt idx="7">
                  <c:v>39.63914562759852</c:v>
                </c:pt>
                <c:pt idx="8">
                  <c:v>46.11172196932235</c:v>
                </c:pt>
                <c:pt idx="9">
                  <c:v>44.340685158841666</c:v>
                </c:pt>
                <c:pt idx="10">
                  <c:v>29.926363114996718</c:v>
                </c:pt>
                <c:pt idx="11">
                  <c:v>44.6305661573776</c:v>
                </c:pt>
                <c:pt idx="12">
                  <c:v>33.2262621856691</c:v>
                </c:pt>
                <c:pt idx="13">
                  <c:v>31.62203402752791</c:v>
                </c:pt>
                <c:pt idx="14">
                  <c:v>57.08383462057492</c:v>
                </c:pt>
                <c:pt idx="15">
                  <c:v>8.88472873857314</c:v>
                </c:pt>
                <c:pt idx="16">
                  <c:v>19.751314567313553</c:v>
                </c:pt>
                <c:pt idx="17">
                  <c:v>30.29215878026675</c:v>
                </c:pt>
                <c:pt idx="18">
                  <c:v>39.06826693960927</c:v>
                </c:pt>
                <c:pt idx="19">
                  <c:v>27.19934134350785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e1-bfb6-50e5-c7ab6af8825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e1-bfb6-50e5-c7ab6af8825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e1-bfb6-50e5-c7ab6af8825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e1-bfb6-50e5-c7ab6af8825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e1-bfb6-50e5-c7ab6af8825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e1-bfb6-50e5-c7ab6af8825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e1-bfb6-50e5-c7ab6af8825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e1-bfb6-50e5-c7ab6af8825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e1-bfb6-50e5-c7ab6af8825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e1-bfb6-50e5-c7ab6af8825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e1-bfb6-50e5-c7ab6af8825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e1-bfb6-50e5-c7ab6af8825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e1-bfb6-50e5-c7ab6af8825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e1-bfb6-50e5-c7ab6af8825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e1-bfb6-50e5-c7ab6af8825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e1-bfb6-50e5-c7ab6af8825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e1-bfb6-50e5-c7ab6af8825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e1-bfb6-50e5-c7ab6af8825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e1-bfb6-50e5-c7ab6af8825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e1-bfb6-50e5-c7ab6af8825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37.89501837422338</c:v>
                </c:pt>
                <c:pt idx="1">
                  <c:v>31.786584894881102</c:v>
                </c:pt>
                <c:pt idx="2">
                  <c:v>30.858639845220033</c:v>
                </c:pt>
                <c:pt idx="3">
                  <c:v>43.280467780313465</c:v>
                </c:pt>
                <c:pt idx="4">
                  <c:v>37.095510373531994</c:v>
                </c:pt>
                <c:pt idx="5">
                  <c:v>32.77916979144774</c:v>
                </c:pt>
                <c:pt idx="6">
                  <c:v>34.86546228717419</c:v>
                </c:pt>
                <c:pt idx="7">
                  <c:v>37.56196978082301</c:v>
                </c:pt>
                <c:pt idx="8">
                  <c:v>31.671284799669788</c:v>
                </c:pt>
                <c:pt idx="9">
                  <c:v>37.76520274053656</c:v>
                </c:pt>
                <c:pt idx="10">
                  <c:v>28.655778060194482</c:v>
                </c:pt>
                <c:pt idx="11">
                  <c:v>31.056531097464724</c:v>
                </c:pt>
                <c:pt idx="12">
                  <c:v>35.74765475926236</c:v>
                </c:pt>
                <c:pt idx="13">
                  <c:v>22.354808107393183</c:v>
                </c:pt>
                <c:pt idx="14">
                  <c:v>33.96461251116207</c:v>
                </c:pt>
                <c:pt idx="15">
                  <c:v>27.965534612623568</c:v>
                </c:pt>
                <c:pt idx="16">
                  <c:v>22.95421355502344</c:v>
                </c:pt>
                <c:pt idx="17">
                  <c:v>36.76546494485024</c:v>
                </c:pt>
                <c:pt idx="18">
                  <c:v>29.881587451747954</c:v>
                </c:pt>
                <c:pt idx="19">
                  <c:v>34.39827013225751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5c-ea27-8923-129fc367af8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5c-ea27-8923-129fc367af8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5c-ea27-8923-129fc367af8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5c-ea27-8923-129fc367af8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5c-ea27-8923-129fc367af8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5c-ea27-8923-129fc367af8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5c-ea27-8923-129fc367af8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5c-ea27-8923-129fc367af8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5c-ea27-8923-129fc367af8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5c-ea27-8923-129fc367af8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5c-ea27-8923-129fc367af8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5c-ea27-8923-129fc367af8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5c-ea27-8923-129fc367af8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5c-ea27-8923-129fc367af8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5c-ea27-8923-129fc367af8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5c-ea27-8923-129fc367af8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5c-ea27-8923-129fc367af8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5c-ea27-8923-129fc367af8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5c-ea27-8923-129fc367af8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5c-ea27-8923-129fc367af8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5.214240333219642</c:v>
                </c:pt>
                <c:pt idx="1">
                  <c:v>6.694057773091111</c:v>
                </c:pt>
                <c:pt idx="2">
                  <c:v>5.32159047742821</c:v>
                </c:pt>
                <c:pt idx="3">
                  <c:v>5.077166997589032</c:v>
                </c:pt>
                <c:pt idx="4">
                  <c:v>3.59680112788205</c:v>
                </c:pt>
                <c:pt idx="5">
                  <c:v>10.337133163918018</c:v>
                </c:pt>
                <c:pt idx="6">
                  <c:v>6.435963805288452</c:v>
                </c:pt>
                <c:pt idx="7">
                  <c:v>68.7812224749006</c:v>
                </c:pt>
                <c:pt idx="8">
                  <c:v>9.51352976626615</c:v>
                </c:pt>
                <c:pt idx="9">
                  <c:v>2.8345740196368396</c:v>
                </c:pt>
                <c:pt idx="10">
                  <c:v>4.4703981983353875</c:v>
                </c:pt>
                <c:pt idx="11">
                  <c:v>5.724135051840391</c:v>
                </c:pt>
                <c:pt idx="12">
                  <c:v>9.74092467903186</c:v>
                </c:pt>
                <c:pt idx="13">
                  <c:v>1.180071308011765</c:v>
                </c:pt>
                <c:pt idx="14">
                  <c:v>6.345856452898939</c:v>
                </c:pt>
                <c:pt idx="15">
                  <c:v>7.821491425863195</c:v>
                </c:pt>
                <c:pt idx="16">
                  <c:v>6.153009722406676</c:v>
                </c:pt>
                <c:pt idx="17">
                  <c:v>17.943961882253827</c:v>
                </c:pt>
                <c:pt idx="18">
                  <c:v>4.704736095123114</c:v>
                </c:pt>
                <c:pt idx="19">
                  <c:v>7.562702266907679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ac0-011a-105d-6a8131171a3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ac0-011a-105d-6a8131171a3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ac0-011a-105d-6a8131171a3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ac0-011a-105d-6a8131171a3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ac0-011a-105d-6a8131171a3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ac0-011a-105d-6a8131171a3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ac0-011a-105d-6a8131171a3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ac0-011a-105d-6a8131171a3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ac0-011a-105d-6a8131171a3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ac0-011a-105d-6a8131171a3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ac0-011a-105d-6a8131171a3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ac0-011a-105d-6a8131171a3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ac0-011a-105d-6a8131171a3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ac0-011a-105d-6a8131171a3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ac0-011a-105d-6a8131171a3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ac0-011a-105d-6a8131171a3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ac0-011a-105d-6a8131171a3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ac0-011a-105d-6a8131171a3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ac0-011a-105d-6a8131171a3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ac0-011a-105d-6a8131171a3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57.81322564607893</c:v>
                </c:pt>
                <c:pt idx="1">
                  <c:v>65.48310846958479</c:v>
                </c:pt>
                <c:pt idx="2">
                  <c:v>64.23027991950991</c:v>
                </c:pt>
                <c:pt idx="3">
                  <c:v>33.28176472328372</c:v>
                </c:pt>
                <c:pt idx="4">
                  <c:v>56.71820831239619</c:v>
                </c:pt>
                <c:pt idx="5">
                  <c:v>78.68639029636222</c:v>
                </c:pt>
                <c:pt idx="6">
                  <c:v>22.954141121493496</c:v>
                </c:pt>
                <c:pt idx="7">
                  <c:v>59.74948451304334</c:v>
                </c:pt>
                <c:pt idx="8">
                  <c:v>40.70863773590477</c:v>
                </c:pt>
                <c:pt idx="9">
                  <c:v>72.40351469628729</c:v>
                </c:pt>
                <c:pt idx="10">
                  <c:v>56.171602691549516</c:v>
                </c:pt>
                <c:pt idx="11">
                  <c:v>55.65117330361246</c:v>
                </c:pt>
                <c:pt idx="12">
                  <c:v>66.80534667502316</c:v>
                </c:pt>
                <c:pt idx="13">
                  <c:v>73.53795919546907</c:v>
                </c:pt>
                <c:pt idx="14">
                  <c:v>87.46007616817246</c:v>
                </c:pt>
                <c:pt idx="15">
                  <c:v>9.578131288203856</c:v>
                </c:pt>
                <c:pt idx="16">
                  <c:v>63.12067480395489</c:v>
                </c:pt>
                <c:pt idx="17">
                  <c:v>28.42764766293826</c:v>
                </c:pt>
                <c:pt idx="18">
                  <c:v>66.79668480856105</c:v>
                </c:pt>
                <c:pt idx="19">
                  <c:v>46.80218324279309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34.427144403428244</c:v>
                </c:pt>
                <c:pt idx="1">
                  <c:v>32.56311745736739</c:v>
                </c:pt>
                <c:pt idx="2">
                  <c:v>30.899519948864118</c:v>
                </c:pt>
                <c:pt idx="3">
                  <c:v>28.09004056720858</c:v>
                </c:pt>
                <c:pt idx="4">
                  <c:v>26.937308588173707</c:v>
                </c:pt>
                <c:pt idx="5">
                  <c:v>26.764172832510837</c:v>
                </c:pt>
                <c:pt idx="6">
                  <c:v>20.586247680956387</c:v>
                </c:pt>
                <c:pt idx="7">
                  <c:v>12.653596765535733</c:v>
                </c:pt>
                <c:pt idx="8">
                  <c:v>10.42193181587477</c:v>
                </c:pt>
                <c:pt idx="9">
                  <c:v>9.643602247169522</c:v>
                </c:pt>
                <c:pt idx="10">
                  <c:v>7.6421553681069865</c:v>
                </c:pt>
                <c:pt idx="11">
                  <c:v>7.262723113139858</c:v>
                </c:pt>
                <c:pt idx="12">
                  <c:v>6.902819551846507</c:v>
                </c:pt>
                <c:pt idx="13">
                  <c:v>6.748649961015865</c:v>
                </c:pt>
                <c:pt idx="14">
                  <c:v>6.310366706390556</c:v>
                </c:pt>
                <c:pt idx="15">
                  <c:v>5.853914191194315</c:v>
                </c:pt>
                <c:pt idx="16">
                  <c:v>5.671248000691931</c:v>
                </c:pt>
                <c:pt idx="17">
                  <c:v>5.4745904083545005</c:v>
                </c:pt>
                <c:pt idx="18">
                  <c:v>5.43778037573704</c:v>
                </c:pt>
                <c:pt idx="19">
                  <c:v>4.750288307216526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9aa-3b45-4bd5-56a9fef053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aa-3b45-4bd5-56a9fef053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aa-3b45-4bd5-56a9fef053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aa-3b45-4bd5-56a9fef053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aa-3b45-4bd5-56a9fef053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9aa-3b45-4bd5-56a9fef053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9aa-3b45-4bd5-56a9fef053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9aa-3b45-4bd5-56a9fef053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9aa-3b45-4bd5-56a9fef053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9aa-3b45-4bd5-56a9fef053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9aa-3b45-4bd5-56a9fef053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9aa-3b45-4bd5-56a9fef053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9aa-3b45-4bd5-56a9fef053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9aa-3b45-4bd5-56a9fef053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9aa-3b45-4bd5-56a9fef053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9aa-3b45-4bd5-56a9fef053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9aa-3b45-4bd5-56a9fef053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9aa-3b45-4bd5-56a9fef053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9aa-3b45-4bd5-56a9fef053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9aa-3b45-4bd5-56a9fef053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27.129640884623022</c:v>
                </c:pt>
                <c:pt idx="1">
                  <c:v>18.89172502584815</c:v>
                </c:pt>
                <c:pt idx="2">
                  <c:v>25.8629891468417</c:v>
                </c:pt>
                <c:pt idx="3">
                  <c:v>21.26518418433431</c:v>
                </c:pt>
                <c:pt idx="4">
                  <c:v>28.56049562426144</c:v>
                </c:pt>
                <c:pt idx="5">
                  <c:v>23.423916685237273</c:v>
                </c:pt>
                <c:pt idx="6">
                  <c:v>17.316770225380452</c:v>
                </c:pt>
                <c:pt idx="7">
                  <c:v>16.715623480000158</c:v>
                </c:pt>
                <c:pt idx="8">
                  <c:v>17.68841406826135</c:v>
                </c:pt>
                <c:pt idx="9">
                  <c:v>23.16160985817375</c:v>
                </c:pt>
                <c:pt idx="10">
                  <c:v>18.443710396360512</c:v>
                </c:pt>
                <c:pt idx="11">
                  <c:v>11.800560598162697</c:v>
                </c:pt>
                <c:pt idx="12">
                  <c:v>46.899537053593775</c:v>
                </c:pt>
                <c:pt idx="13">
                  <c:v>30.08519148227399</c:v>
                </c:pt>
                <c:pt idx="14">
                  <c:v>24.798560421503588</c:v>
                </c:pt>
                <c:pt idx="15">
                  <c:v>10.417532771340007</c:v>
                </c:pt>
                <c:pt idx="16">
                  <c:v>32.23063679701193</c:v>
                </c:pt>
                <c:pt idx="17">
                  <c:v>35.28143955553917</c:v>
                </c:pt>
                <c:pt idx="18">
                  <c:v>13.156313618453243</c:v>
                </c:pt>
                <c:pt idx="19">
                  <c:v>4.6740003047062375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cc-c6d9-5cd9-d9977ea2c8e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4cc-c6d9-5cd9-d9977ea2c8e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cc-c6d9-5cd9-d9977ea2c8e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4cc-c6d9-5cd9-d9977ea2c8e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cc-c6d9-5cd9-d9977ea2c8e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cc-c6d9-5cd9-d9977ea2c8e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cc-c6d9-5cd9-d9977ea2c8e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cc-c6d9-5cd9-d9977ea2c8e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cc-c6d9-5cd9-d9977ea2c8e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cc-c6d9-5cd9-d9977ea2c8e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cc-c6d9-5cd9-d9977ea2c8e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4cc-c6d9-5cd9-d9977ea2c8e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4cc-c6d9-5cd9-d9977ea2c8e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4cc-c6d9-5cd9-d9977ea2c8e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4cc-c6d9-5cd9-d9977ea2c8e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4cc-c6d9-5cd9-d9977ea2c8e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4cc-c6d9-5cd9-d9977ea2c8e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4cc-c6d9-5cd9-d9977ea2c8e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4cc-c6d9-5cd9-d9977ea2c8e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4cc-c6d9-5cd9-d9977ea2c8e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46.52164802763954</c:v>
                </c:pt>
                <c:pt idx="1">
                  <c:v>61.33360476703527</c:v>
                </c:pt>
                <c:pt idx="2">
                  <c:v>55.549706773927625</c:v>
                </c:pt>
                <c:pt idx="3">
                  <c:v>62.791166259655455</c:v>
                </c:pt>
                <c:pt idx="4">
                  <c:v>59.85276749207951</c:v>
                </c:pt>
                <c:pt idx="5">
                  <c:v>48.32244578089871</c:v>
                </c:pt>
                <c:pt idx="6">
                  <c:v>42.520353106227155</c:v>
                </c:pt>
                <c:pt idx="7">
                  <c:v>59.33274397985492</c:v>
                </c:pt>
                <c:pt idx="8">
                  <c:v>39.19387675997659</c:v>
                </c:pt>
                <c:pt idx="9">
                  <c:v>68.38467501444802</c:v>
                </c:pt>
                <c:pt idx="10">
                  <c:v>56.53057405099541</c:v>
                </c:pt>
                <c:pt idx="11">
                  <c:v>46.388077022902614</c:v>
                </c:pt>
                <c:pt idx="12">
                  <c:v>70.53043094904571</c:v>
                </c:pt>
                <c:pt idx="13">
                  <c:v>46.966003482482755</c:v>
                </c:pt>
                <c:pt idx="14">
                  <c:v>47.80836938317139</c:v>
                </c:pt>
                <c:pt idx="15">
                  <c:v>43.62623646019417</c:v>
                </c:pt>
                <c:pt idx="16">
                  <c:v>41.3190122366282</c:v>
                </c:pt>
                <c:pt idx="17">
                  <c:v>52.46141112643265</c:v>
                </c:pt>
                <c:pt idx="18">
                  <c:v>41.096300390462694</c:v>
                </c:pt>
                <c:pt idx="19">
                  <c:v>51.38269872676063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2e-5b03-06c1-019f38ad87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2e-5b03-06c1-019f38ad87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2e-5b03-06c1-019f38ad87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2e-5b03-06c1-019f38ad87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2e-5b03-06c1-019f38ad87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2e-5b03-06c1-019f38ad87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2e-5b03-06c1-019f38ad87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2e-5b03-06c1-019f38ad87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02e-5b03-06c1-019f38ad87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02e-5b03-06c1-019f38ad87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02e-5b03-06c1-019f38ad87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02e-5b03-06c1-019f38ad87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02e-5b03-06c1-019f38ad87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02e-5b03-06c1-019f38ad87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02e-5b03-06c1-019f38ad87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02e-5b03-06c1-019f38ad87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02e-5b03-06c1-019f38ad87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02e-5b03-06c1-019f38ad87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02e-5b03-06c1-019f38ad87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02e-5b03-06c1-019f38ad87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45.99116742787635</c:v>
                </c:pt>
                <c:pt idx="1">
                  <c:v>43.57482940119198</c:v>
                </c:pt>
                <c:pt idx="2">
                  <c:v>49.21068745970223</c:v>
                </c:pt>
                <c:pt idx="3">
                  <c:v>43.4994324182489</c:v>
                </c:pt>
                <c:pt idx="4">
                  <c:v>52.40879106028837</c:v>
                </c:pt>
                <c:pt idx="5">
                  <c:v>53.278185470882704</c:v>
                </c:pt>
                <c:pt idx="6">
                  <c:v>42.55865092923047</c:v>
                </c:pt>
                <c:pt idx="7">
                  <c:v>53.28147222666626</c:v>
                </c:pt>
                <c:pt idx="8">
                  <c:v>59.463004012229064</c:v>
                </c:pt>
                <c:pt idx="9">
                  <c:v>60.469510472327215</c:v>
                </c:pt>
                <c:pt idx="10">
                  <c:v>48.583703102736855</c:v>
                </c:pt>
                <c:pt idx="11">
                  <c:v>36.80608908070558</c:v>
                </c:pt>
                <c:pt idx="12">
                  <c:v>42.04462458840331</c:v>
                </c:pt>
                <c:pt idx="13">
                  <c:v>52.96158474078732</c:v>
                </c:pt>
                <c:pt idx="14">
                  <c:v>52.51794958304032</c:v>
                </c:pt>
                <c:pt idx="15">
                  <c:v>52.82441316931411</c:v>
                </c:pt>
                <c:pt idx="16">
                  <c:v>38.60043706867126</c:v>
                </c:pt>
                <c:pt idx="17">
                  <c:v>52.26374842666584</c:v>
                </c:pt>
                <c:pt idx="18">
                  <c:v>51.136138643786914</c:v>
                </c:pt>
                <c:pt idx="19">
                  <c:v>46.295662931675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e8-a8fd-d76e-4664de2bba9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e8-a8fd-d76e-4664de2bba9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e8-a8fd-d76e-4664de2bba9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e8-a8fd-d76e-4664de2bba9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e8-a8fd-d76e-4664de2bba9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e8-a8fd-d76e-4664de2bba9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e8-a8fd-d76e-4664de2bba9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6e8-a8fd-d76e-4664de2bba9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6e8-a8fd-d76e-4664de2bba9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6e8-a8fd-d76e-4664de2bba9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6e8-a8fd-d76e-4664de2bba9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6e8-a8fd-d76e-4664de2bba9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6e8-a8fd-d76e-4664de2bba9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6e8-a8fd-d76e-4664de2bba9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6e8-a8fd-d76e-4664de2bba9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6e8-a8fd-d76e-4664de2bba9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6e8-a8fd-d76e-4664de2bba9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6e8-a8fd-d76e-4664de2bba9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6e8-a8fd-d76e-4664de2bba9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6e8-a8fd-d76e-4664de2bba9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52.93824771853858</c:v>
                </c:pt>
                <c:pt idx="1">
                  <c:v>56.937894251305465</c:v>
                </c:pt>
                <c:pt idx="2">
                  <c:v>53.567727334879336</c:v>
                </c:pt>
                <c:pt idx="3">
                  <c:v>40.577178141486236</c:v>
                </c:pt>
                <c:pt idx="4">
                  <c:v>49.757076118720036</c:v>
                </c:pt>
                <c:pt idx="5">
                  <c:v>43.64902771048598</c:v>
                </c:pt>
                <c:pt idx="6">
                  <c:v>50.34689382795829</c:v>
                </c:pt>
                <c:pt idx="7">
                  <c:v>61.4562444520834</c:v>
                </c:pt>
                <c:pt idx="8">
                  <c:v>50.4035771477248</c:v>
                </c:pt>
                <c:pt idx="9">
                  <c:v>55.06845561997234</c:v>
                </c:pt>
                <c:pt idx="10">
                  <c:v>41.05987016040862</c:v>
                </c:pt>
                <c:pt idx="11">
                  <c:v>47.685627962865055</c:v>
                </c:pt>
                <c:pt idx="12">
                  <c:v>63.0777966623633</c:v>
                </c:pt>
                <c:pt idx="13">
                  <c:v>31.727156106598184</c:v>
                </c:pt>
                <c:pt idx="14">
                  <c:v>35.595659542176044</c:v>
                </c:pt>
                <c:pt idx="15">
                  <c:v>48.844093289549456</c:v>
                </c:pt>
                <c:pt idx="16">
                  <c:v>28.978714744066885</c:v>
                </c:pt>
                <c:pt idx="17">
                  <c:v>42.56796671111704</c:v>
                </c:pt>
                <c:pt idx="18">
                  <c:v>44.14548955445657</c:v>
                </c:pt>
                <c:pt idx="19">
                  <c:v>40.700542785647336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82-4072-80f8-2752da0a86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82-4072-80f8-2752da0a86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82-4072-80f8-2752da0a86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82-4072-80f8-2752da0a86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82-4072-80f8-2752da0a86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82-4072-80f8-2752da0a86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82-4072-80f8-2752da0a86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82-4072-80f8-2752da0a86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82-4072-80f8-2752da0a86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82-4072-80f8-2752da0a86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82-4072-80f8-2752da0a86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82-4072-80f8-2752da0a86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82-4072-80f8-2752da0a86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82-4072-80f8-2752da0a86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82-4072-80f8-2752da0a86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82-4072-80f8-2752da0a86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82-4072-80f8-2752da0a86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82-4072-80f8-2752da0a86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82-4072-80f8-2752da0a86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82-4072-80f8-2752da0a86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20.586247680956387</c:v>
                </c:pt>
                <c:pt idx="1">
                  <c:v>5.853914191194315</c:v>
                </c:pt>
                <c:pt idx="2">
                  <c:v>9.643602247169522</c:v>
                </c:pt>
                <c:pt idx="3">
                  <c:v>2.8705318073570063</c:v>
                </c:pt>
                <c:pt idx="4">
                  <c:v>4.112854122069585</c:v>
                </c:pt>
                <c:pt idx="5">
                  <c:v>2.0208532355404656</c:v>
                </c:pt>
                <c:pt idx="6">
                  <c:v>4.750288307216526</c:v>
                </c:pt>
                <c:pt idx="7">
                  <c:v>34.427144403428244</c:v>
                </c:pt>
                <c:pt idx="8">
                  <c:v>1.8542165736932907</c:v>
                </c:pt>
                <c:pt idx="9">
                  <c:v>3.7244684912381527</c:v>
                </c:pt>
                <c:pt idx="10">
                  <c:v>2.7074467288156407</c:v>
                </c:pt>
                <c:pt idx="11">
                  <c:v>2.1474366367166917</c:v>
                </c:pt>
                <c:pt idx="12">
                  <c:v>2.0416421308996022</c:v>
                </c:pt>
                <c:pt idx="13">
                  <c:v>2.3133386490346277</c:v>
                </c:pt>
                <c:pt idx="14">
                  <c:v>2.0963118930131834</c:v>
                </c:pt>
                <c:pt idx="15">
                  <c:v>6.310366706390556</c:v>
                </c:pt>
                <c:pt idx="16">
                  <c:v>2.628067210195936</c:v>
                </c:pt>
                <c:pt idx="17">
                  <c:v>2.968413318051005</c:v>
                </c:pt>
                <c:pt idx="18">
                  <c:v>3.214043111083136</c:v>
                </c:pt>
                <c:pt idx="19">
                  <c:v>4.129046872465557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91-b968-75bc-7ec89902436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91-b968-75bc-7ec89902436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91-b968-75bc-7ec89902436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91-b968-75bc-7ec89902436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91-b968-75bc-7ec89902436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91-b968-75bc-7ec89902436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91-b968-75bc-7ec89902436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91-b968-75bc-7ec89902436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91-b968-75bc-7ec89902436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91-b968-75bc-7ec89902436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91-b968-75bc-7ec89902436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91-b968-75bc-7ec89902436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91-b968-75bc-7ec89902436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91-b968-75bc-7ec89902436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91-b968-75bc-7ec89902436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91-b968-75bc-7ec89902436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91-b968-75bc-7ec89902436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91-b968-75bc-7ec89902436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91-b968-75bc-7ec89902436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91-b968-75bc-7ec89902436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41.68819330457086</c:v>
                </c:pt>
                <c:pt idx="1">
                  <c:v>8.88472873857314</c:v>
                </c:pt>
                <c:pt idx="2">
                  <c:v>44.340685158841666</c:v>
                </c:pt>
                <c:pt idx="3">
                  <c:v>30.735228971602364</c:v>
                </c:pt>
                <c:pt idx="4">
                  <c:v>40.09256250970883</c:v>
                </c:pt>
                <c:pt idx="5">
                  <c:v>27.52112185449223</c:v>
                </c:pt>
                <c:pt idx="6">
                  <c:v>27.19934134350785</c:v>
                </c:pt>
                <c:pt idx="7">
                  <c:v>28.224537759347832</c:v>
                </c:pt>
                <c:pt idx="8">
                  <c:v>35.118010366686306</c:v>
                </c:pt>
                <c:pt idx="9">
                  <c:v>48.60277881422621</c:v>
                </c:pt>
                <c:pt idx="10">
                  <c:v>21.111617903397274</c:v>
                </c:pt>
                <c:pt idx="11">
                  <c:v>37.455234978039</c:v>
                </c:pt>
                <c:pt idx="12">
                  <c:v>42.551288511588695</c:v>
                </c:pt>
                <c:pt idx="13">
                  <c:v>43.78566306972093</c:v>
                </c:pt>
                <c:pt idx="14">
                  <c:v>55.34408650291512</c:v>
                </c:pt>
                <c:pt idx="15">
                  <c:v>57.08383462057492</c:v>
                </c:pt>
                <c:pt idx="16">
                  <c:v>39.56876787921777</c:v>
                </c:pt>
                <c:pt idx="17">
                  <c:v>49.32401370179849</c:v>
                </c:pt>
                <c:pt idx="18">
                  <c:v>21.09525232673674</c:v>
                </c:pt>
                <c:pt idx="19">
                  <c:v>37.0359903793736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75-6832-d46b-ec26214058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75-6832-d46b-ec26214058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75-6832-d46b-ec26214058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75-6832-d46b-ec26214058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75-6832-d46b-ec26214058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75-6832-d46b-ec26214058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75-6832-d46b-ec26214058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75-6832-d46b-ec26214058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75-6832-d46b-ec26214058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75-6832-d46b-ec26214058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75-6832-d46b-ec26214058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75-6832-d46b-ec26214058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75-6832-d46b-ec26214058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75-6832-d46b-ec26214058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75-6832-d46b-ec26214058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75-6832-d46b-ec26214058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75-6832-d46b-ec26214058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75-6832-d46b-ec26214058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75-6832-d46b-ec26214058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75-6832-d46b-ec26214058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34.86546228717419</c:v>
                </c:pt>
                <c:pt idx="1">
                  <c:v>27.965534612623568</c:v>
                </c:pt>
                <c:pt idx="2">
                  <c:v>37.76520274053656</c:v>
                </c:pt>
                <c:pt idx="3">
                  <c:v>30.74432843595579</c:v>
                </c:pt>
                <c:pt idx="4">
                  <c:v>32.28397479967405</c:v>
                </c:pt>
                <c:pt idx="5">
                  <c:v>48.139985355635275</c:v>
                </c:pt>
                <c:pt idx="6">
                  <c:v>34.39827013225751</c:v>
                </c:pt>
                <c:pt idx="7">
                  <c:v>37.89501837422338</c:v>
                </c:pt>
                <c:pt idx="8">
                  <c:v>42.57729877292491</c:v>
                </c:pt>
                <c:pt idx="9">
                  <c:v>41.10394986208206</c:v>
                </c:pt>
                <c:pt idx="10">
                  <c:v>42.715152610209856</c:v>
                </c:pt>
                <c:pt idx="11">
                  <c:v>35.14022423190693</c:v>
                </c:pt>
                <c:pt idx="12">
                  <c:v>53.933752544510135</c:v>
                </c:pt>
                <c:pt idx="13">
                  <c:v>27.026262740463064</c:v>
                </c:pt>
                <c:pt idx="14">
                  <c:v>35.85093569469662</c:v>
                </c:pt>
                <c:pt idx="15">
                  <c:v>33.96461251116207</c:v>
                </c:pt>
                <c:pt idx="16">
                  <c:v>32.636825928087404</c:v>
                </c:pt>
                <c:pt idx="17">
                  <c:v>23.35070853102686</c:v>
                </c:pt>
                <c:pt idx="18">
                  <c:v>29.131459192332674</c:v>
                </c:pt>
                <c:pt idx="19">
                  <c:v>31.53777877402788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d5a-4327-977f-c6767eb34b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d5a-4327-977f-c6767eb34b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d5a-4327-977f-c6767eb34b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d5a-4327-977f-c6767eb34b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d5a-4327-977f-c6767eb34b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d5a-4327-977f-c6767eb34b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d5a-4327-977f-c6767eb34b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d5a-4327-977f-c6767eb34b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d5a-4327-977f-c6767eb34b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d5a-4327-977f-c6767eb34b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d5a-4327-977f-c6767eb34b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d5a-4327-977f-c6767eb34b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d5a-4327-977f-c6767eb34b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d5a-4327-977f-c6767eb34b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d5a-4327-977f-c6767eb34b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d5a-4327-977f-c6767eb34b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d5a-4327-977f-c6767eb34b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d5a-4327-977f-c6767eb34b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d5a-4327-977f-c6767eb34b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d5a-4327-977f-c6767eb34b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6.435963805288452</c:v>
                </c:pt>
                <c:pt idx="1">
                  <c:v>7.821491425863195</c:v>
                </c:pt>
                <c:pt idx="2">
                  <c:v>2.8345740196368396</c:v>
                </c:pt>
                <c:pt idx="3">
                  <c:v>4.484549086151738</c:v>
                </c:pt>
                <c:pt idx="4">
                  <c:v>5.545224254718808</c:v>
                </c:pt>
                <c:pt idx="5">
                  <c:v>4.277682195548769</c:v>
                </c:pt>
                <c:pt idx="6">
                  <c:v>7.562702266907679</c:v>
                </c:pt>
                <c:pt idx="7">
                  <c:v>5.214240333219642</c:v>
                </c:pt>
                <c:pt idx="8">
                  <c:v>5.118270200436109</c:v>
                </c:pt>
                <c:pt idx="9">
                  <c:v>5.397122245449553</c:v>
                </c:pt>
                <c:pt idx="10">
                  <c:v>10.648252202663619</c:v>
                </c:pt>
                <c:pt idx="11">
                  <c:v>4.912735656806121</c:v>
                </c:pt>
                <c:pt idx="12">
                  <c:v>5.982171015861583</c:v>
                </c:pt>
                <c:pt idx="13">
                  <c:v>6.3476971294420395</c:v>
                </c:pt>
                <c:pt idx="14">
                  <c:v>6.471735369185493</c:v>
                </c:pt>
                <c:pt idx="15">
                  <c:v>6.345856452898939</c:v>
                </c:pt>
                <c:pt idx="16">
                  <c:v>11.222353493553474</c:v>
                </c:pt>
                <c:pt idx="17">
                  <c:v>1.6962323308797584</c:v>
                </c:pt>
                <c:pt idx="18">
                  <c:v>15.10363002862108</c:v>
                </c:pt>
                <c:pt idx="19">
                  <c:v>7.1619004933119985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2a-94de-5e7b-6d489dcfbf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2a-94de-5e7b-6d489dcfbf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2a-94de-5e7b-6d489dcfbf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2a-94de-5e7b-6d489dcfbf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2a-94de-5e7b-6d489dcfbf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2a-94de-5e7b-6d489dcfbf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2a-94de-5e7b-6d489dcfbf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2a-94de-5e7b-6d489dcfbf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2a-94de-5e7b-6d489dcfbf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2a-94de-5e7b-6d489dcfbf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2a-94de-5e7b-6d489dcfbf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2a-94de-5e7b-6d489dcfbf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2a-94de-5e7b-6d489dcfbf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2a-94de-5e7b-6d489dcfbf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2a-94de-5e7b-6d489dcfbf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2a-94de-5e7b-6d489dcfbf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2a-94de-5e7b-6d489dcfbf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2a-94de-5e7b-6d489dcfbf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2a-94de-5e7b-6d489dcfbf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2a-94de-5e7b-6d489dcfbf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22.954141121493496</c:v>
                </c:pt>
                <c:pt idx="1">
                  <c:v>9.578131288203856</c:v>
                </c:pt>
                <c:pt idx="2">
                  <c:v>72.40351469628729</c:v>
                </c:pt>
                <c:pt idx="3">
                  <c:v>51.02704258104382</c:v>
                </c:pt>
                <c:pt idx="4">
                  <c:v>54.85390938134854</c:v>
                </c:pt>
                <c:pt idx="5">
                  <c:v>86.08111473488243</c:v>
                </c:pt>
                <c:pt idx="6">
                  <c:v>46.80218324279309</c:v>
                </c:pt>
                <c:pt idx="7">
                  <c:v>57.81322564607893</c:v>
                </c:pt>
                <c:pt idx="8">
                  <c:v>12.231960833608744</c:v>
                </c:pt>
                <c:pt idx="9">
                  <c:v>38.26835827279725</c:v>
                </c:pt>
                <c:pt idx="10">
                  <c:v>41.77777711140221</c:v>
                </c:pt>
                <c:pt idx="11">
                  <c:v>53.90298294106327</c:v>
                </c:pt>
                <c:pt idx="12">
                  <c:v>44.61775043286871</c:v>
                </c:pt>
                <c:pt idx="13">
                  <c:v>24.154468263094063</c:v>
                </c:pt>
                <c:pt idx="14">
                  <c:v>44.54185026727199</c:v>
                </c:pt>
                <c:pt idx="15">
                  <c:v>87.46007616817246</c:v>
                </c:pt>
                <c:pt idx="16">
                  <c:v>50.01308608796658</c:v>
                </c:pt>
                <c:pt idx="17">
                  <c:v>77.73473427139264</c:v>
                </c:pt>
                <c:pt idx="18">
                  <c:v>41.806571556730105</c:v>
                </c:pt>
                <c:pt idx="19">
                  <c:v>58.28412141434952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63.063083350763726</c:v>
                </c:pt>
                <c:pt idx="1">
                  <c:v>62.48945069631917</c:v>
                </c:pt>
                <c:pt idx="2">
                  <c:v>61.9037939639763</c:v>
                </c:pt>
                <c:pt idx="3">
                  <c:v>61.13024265638161</c:v>
                </c:pt>
                <c:pt idx="4">
                  <c:v>60.42093354520331</c:v>
                </c:pt>
                <c:pt idx="5">
                  <c:v>57.93448312068135</c:v>
                </c:pt>
                <c:pt idx="6">
                  <c:v>57.26209932739439</c:v>
                </c:pt>
                <c:pt idx="7">
                  <c:v>56.885081697133444</c:v>
                </c:pt>
                <c:pt idx="8">
                  <c:v>55.5029502227294</c:v>
                </c:pt>
                <c:pt idx="9">
                  <c:v>55.47060019385536</c:v>
                </c:pt>
                <c:pt idx="10">
                  <c:v>54.190365686573855</c:v>
                </c:pt>
                <c:pt idx="11">
                  <c:v>54.17858136586197</c:v>
                </c:pt>
                <c:pt idx="12">
                  <c:v>52.57042948058992</c:v>
                </c:pt>
                <c:pt idx="13">
                  <c:v>52.43030791925289</c:v>
                </c:pt>
                <c:pt idx="14">
                  <c:v>52.034967132166926</c:v>
                </c:pt>
                <c:pt idx="15">
                  <c:v>51.64325804836487</c:v>
                </c:pt>
                <c:pt idx="16">
                  <c:v>51.21602502031901</c:v>
                </c:pt>
                <c:pt idx="17">
                  <c:v>51.12024408396477</c:v>
                </c:pt>
                <c:pt idx="18">
                  <c:v>50.94964869969928</c:v>
                </c:pt>
                <c:pt idx="19">
                  <c:v>50.25735029138556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53-61d8-95ee-420ccde1a1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53-61d8-95ee-420ccde1a1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53-61d8-95ee-420ccde1a1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53-61d8-95ee-420ccde1a1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53-61d8-95ee-420ccde1a1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53-61d8-95ee-420ccde1a1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53-61d8-95ee-420ccde1a1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53-61d8-95ee-420ccde1a1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53-61d8-95ee-420ccde1a1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53-61d8-95ee-420ccde1a1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53-61d8-95ee-420ccde1a1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53-61d8-95ee-420ccde1a1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53-61d8-95ee-420ccde1a1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53-61d8-95ee-420ccde1a1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53-61d8-95ee-420ccde1a1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53-61d8-95ee-420ccde1a1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53-61d8-95ee-420ccde1a1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53-61d8-95ee-420ccde1a1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53-61d8-95ee-420ccde1a1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53-61d8-95ee-420ccde1a1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25.489911287179623</c:v>
                </c:pt>
                <c:pt idx="1">
                  <c:v>10.566331542304203</c:v>
                </c:pt>
                <c:pt idx="2">
                  <c:v>10.417532771340007</c:v>
                </c:pt>
                <c:pt idx="3">
                  <c:v>24.798560421503588</c:v>
                </c:pt>
                <c:pt idx="4">
                  <c:v>20.263726129889363</c:v>
                </c:pt>
                <c:pt idx="5">
                  <c:v>37.531722536605706</c:v>
                </c:pt>
                <c:pt idx="6">
                  <c:v>18.902629607891313</c:v>
                </c:pt>
                <c:pt idx="7">
                  <c:v>35.28143955553917</c:v>
                </c:pt>
                <c:pt idx="8">
                  <c:v>8.046027163775765</c:v>
                </c:pt>
                <c:pt idx="9">
                  <c:v>16.033295760051292</c:v>
                </c:pt>
                <c:pt idx="10">
                  <c:v>23.16160985817375</c:v>
                </c:pt>
                <c:pt idx="11">
                  <c:v>6.039471324047616</c:v>
                </c:pt>
                <c:pt idx="12">
                  <c:v>26.17331274156613</c:v>
                </c:pt>
                <c:pt idx="13">
                  <c:v>34.813688671598655</c:v>
                </c:pt>
                <c:pt idx="14">
                  <c:v>24.602556628532408</c:v>
                </c:pt>
                <c:pt idx="15">
                  <c:v>15.071450330224934</c:v>
                </c:pt>
                <c:pt idx="16">
                  <c:v>28.894512315128388</c:v>
                </c:pt>
                <c:pt idx="17">
                  <c:v>25.8629891468417</c:v>
                </c:pt>
                <c:pt idx="18">
                  <c:v>27.610990587843638</c:v>
                </c:pt>
                <c:pt idx="19">
                  <c:v>30.08519148227399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6a-b2ba-605a-0b97a93d000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6a-b2ba-605a-0b97a93d000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6a-b2ba-605a-0b97a93d000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6a-b2ba-605a-0b97a93d000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6a-b2ba-605a-0b97a93d000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6a-b2ba-605a-0b97a93d000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6a-b2ba-605a-0b97a93d000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6a-b2ba-605a-0b97a93d000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6a-b2ba-605a-0b97a93d000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6a-b2ba-605a-0b97a93d000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6a-b2ba-605a-0b97a93d000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6a-b2ba-605a-0b97a93d000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6a-b2ba-605a-0b97a93d000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6a-b2ba-605a-0b97a93d000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6a-b2ba-605a-0b97a93d000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6a-b2ba-605a-0b97a93d000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6a-b2ba-605a-0b97a93d000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6a-b2ba-605a-0b97a93d000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6a-b2ba-605a-0b97a93d000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6a-b2ba-605a-0b97a93d000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46.450252269248104</c:v>
                </c:pt>
                <c:pt idx="1">
                  <c:v>46.69163992351449</c:v>
                </c:pt>
                <c:pt idx="2">
                  <c:v>43.62623646019417</c:v>
                </c:pt>
                <c:pt idx="3">
                  <c:v>47.80836938317139</c:v>
                </c:pt>
                <c:pt idx="4">
                  <c:v>38.98113090714721</c:v>
                </c:pt>
                <c:pt idx="5">
                  <c:v>57.131377933463426</c:v>
                </c:pt>
                <c:pt idx="6">
                  <c:v>54.84298180421985</c:v>
                </c:pt>
                <c:pt idx="7">
                  <c:v>52.46141112643265</c:v>
                </c:pt>
                <c:pt idx="8">
                  <c:v>49.603089188994154</c:v>
                </c:pt>
                <c:pt idx="9">
                  <c:v>43.3280909303677</c:v>
                </c:pt>
                <c:pt idx="10">
                  <c:v>68.38467501444802</c:v>
                </c:pt>
                <c:pt idx="11">
                  <c:v>40.11709239688799</c:v>
                </c:pt>
                <c:pt idx="12">
                  <c:v>48.31720135113806</c:v>
                </c:pt>
                <c:pt idx="13">
                  <c:v>38.97650562833167</c:v>
                </c:pt>
                <c:pt idx="14">
                  <c:v>47.23320157829313</c:v>
                </c:pt>
                <c:pt idx="15">
                  <c:v>40.79129714587952</c:v>
                </c:pt>
                <c:pt idx="16">
                  <c:v>55.81133038824216</c:v>
                </c:pt>
                <c:pt idx="17">
                  <c:v>55.549706773927625</c:v>
                </c:pt>
                <c:pt idx="18">
                  <c:v>43.32228767473705</c:v>
                </c:pt>
                <c:pt idx="19">
                  <c:v>46.966003482482755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2f-6381-7688-7871859e5b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2f-6381-7688-7871859e5b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2f-6381-7688-7871859e5b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2f-6381-7688-7871859e5b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2f-6381-7688-7871859e5b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2f-6381-7688-7871859e5b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2f-6381-7688-7871859e5b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2f-6381-7688-7871859e5b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2f-6381-7688-7871859e5b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2f-6381-7688-7871859e5b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2f-6381-7688-7871859e5b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2f-6381-7688-7871859e5b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2f-6381-7688-7871859e5b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2f-6381-7688-7871859e5b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2f-6381-7688-7871859e5b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2f-6381-7688-7871859e5b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2f-6381-7688-7871859e5b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2f-6381-7688-7871859e5b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2f-6381-7688-7871859e5b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2f-6381-7688-7871859e5b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61.425726482530145</c:v>
                </c:pt>
                <c:pt idx="1">
                  <c:v>57.06479309567973</c:v>
                </c:pt>
                <c:pt idx="2">
                  <c:v>52.82441316931411</c:v>
                </c:pt>
                <c:pt idx="3">
                  <c:v>52.51794958304032</c:v>
                </c:pt>
                <c:pt idx="4">
                  <c:v>65.258783865856</c:v>
                </c:pt>
                <c:pt idx="5">
                  <c:v>51.96418424008792</c:v>
                </c:pt>
                <c:pt idx="6">
                  <c:v>45.89700907984245</c:v>
                </c:pt>
                <c:pt idx="7">
                  <c:v>52.26374842666584</c:v>
                </c:pt>
                <c:pt idx="8">
                  <c:v>42.326642156052586</c:v>
                </c:pt>
                <c:pt idx="9">
                  <c:v>51.95210672793539</c:v>
                </c:pt>
                <c:pt idx="10">
                  <c:v>60.469510472327215</c:v>
                </c:pt>
                <c:pt idx="11">
                  <c:v>44.94304343882125</c:v>
                </c:pt>
                <c:pt idx="12">
                  <c:v>48.74620443697232</c:v>
                </c:pt>
                <c:pt idx="13">
                  <c:v>53.088611978092516</c:v>
                </c:pt>
                <c:pt idx="14">
                  <c:v>48.89906493311241</c:v>
                </c:pt>
                <c:pt idx="15">
                  <c:v>47.52793995229929</c:v>
                </c:pt>
                <c:pt idx="16">
                  <c:v>51.60881035392464</c:v>
                </c:pt>
                <c:pt idx="17">
                  <c:v>49.21068745970223</c:v>
                </c:pt>
                <c:pt idx="18">
                  <c:v>57.34042177581078</c:v>
                </c:pt>
                <c:pt idx="19">
                  <c:v>52.96158474078732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9a0-442d-76ec-cd66886ffd0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9a0-442d-76ec-cd66886ffd0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9a0-442d-76ec-cd66886ffd0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9a0-442d-76ec-cd66886ffd0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9a0-442d-76ec-cd66886ffd0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9a0-442d-76ec-cd66886ffd0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9a0-442d-76ec-cd66886ffd0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9a0-442d-76ec-cd66886ffd0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9a0-442d-76ec-cd66886ffd0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9a0-442d-76ec-cd66886ffd0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9a0-442d-76ec-cd66886ffd0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9a0-442d-76ec-cd66886ffd0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9a0-442d-76ec-cd66886ffd0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9a0-442d-76ec-cd66886ffd0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9a0-442d-76ec-cd66886ffd0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9a0-442d-76ec-cd66886ffd0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9a0-442d-76ec-cd66886ffd0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9a0-442d-76ec-cd66886ffd0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9a0-442d-76ec-cd66886ffd0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9a0-442d-76ec-cd66886ffd0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50.36816962180953</c:v>
                </c:pt>
                <c:pt idx="1">
                  <c:v>51.73117915623561</c:v>
                </c:pt>
                <c:pt idx="2">
                  <c:v>48.844093289549456</c:v>
                </c:pt>
                <c:pt idx="3">
                  <c:v>35.595659542176044</c:v>
                </c:pt>
                <c:pt idx="4">
                  <c:v>48.789834875637474</c:v>
                </c:pt>
                <c:pt idx="5">
                  <c:v>42.33490250391154</c:v>
                </c:pt>
                <c:pt idx="6">
                  <c:v>48.63340809241033</c:v>
                </c:pt>
                <c:pt idx="7">
                  <c:v>42.56796671111704</c:v>
                </c:pt>
                <c:pt idx="8">
                  <c:v>40.815554094211976</c:v>
                </c:pt>
                <c:pt idx="9">
                  <c:v>45.30699329468807</c:v>
                </c:pt>
                <c:pt idx="10">
                  <c:v>55.06845561997234</c:v>
                </c:pt>
                <c:pt idx="11">
                  <c:v>49.93017360189298</c:v>
                </c:pt>
                <c:pt idx="12">
                  <c:v>44.1483171121283</c:v>
                </c:pt>
                <c:pt idx="13">
                  <c:v>52.51784419925859</c:v>
                </c:pt>
                <c:pt idx="14">
                  <c:v>51.30405178277345</c:v>
                </c:pt>
                <c:pt idx="15">
                  <c:v>46.24218314325309</c:v>
                </c:pt>
                <c:pt idx="16">
                  <c:v>44.189195464535416</c:v>
                </c:pt>
                <c:pt idx="17">
                  <c:v>53.567727334879336</c:v>
                </c:pt>
                <c:pt idx="18">
                  <c:v>48.19635811039659</c:v>
                </c:pt>
                <c:pt idx="19">
                  <c:v>31.727156106598184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fc-886f-a90c-0d20382108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8fc-886f-a90c-0d20382108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fc-886f-a90c-0d20382108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fc-886f-a90c-0d20382108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fc-886f-a90c-0d20382108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fc-886f-a90c-0d20382108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fc-886f-a90c-0d20382108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fc-886f-a90c-0d20382108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fc-886f-a90c-0d20382108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fc-886f-a90c-0d20382108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fc-886f-a90c-0d20382108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fc-886f-a90c-0d20382108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fc-886f-a90c-0d20382108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8fc-886f-a90c-0d20382108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8fc-886f-a90c-0d20382108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8fc-886f-a90c-0d20382108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8fc-886f-a90c-0d20382108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8fc-886f-a90c-0d20382108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8fc-886f-a90c-0d20382108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8fc-886f-a90c-0d20382108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2.2815558869207546</c:v>
                </c:pt>
                <c:pt idx="1">
                  <c:v>1.4582449289028176</c:v>
                </c:pt>
                <c:pt idx="2">
                  <c:v>6.310366706390556</c:v>
                </c:pt>
                <c:pt idx="3">
                  <c:v>2.0963118930131834</c:v>
                </c:pt>
                <c:pt idx="4">
                  <c:v>2.4785992239906696</c:v>
                </c:pt>
                <c:pt idx="5">
                  <c:v>3.143230319983397</c:v>
                </c:pt>
                <c:pt idx="6">
                  <c:v>4.522672361933405</c:v>
                </c:pt>
                <c:pt idx="7">
                  <c:v>2.968413318051005</c:v>
                </c:pt>
                <c:pt idx="8">
                  <c:v>4.24832496773987</c:v>
                </c:pt>
                <c:pt idx="9">
                  <c:v>2.6419796589806808</c:v>
                </c:pt>
                <c:pt idx="10">
                  <c:v>3.7244684912381527</c:v>
                </c:pt>
                <c:pt idx="11">
                  <c:v>4.3108771891718405</c:v>
                </c:pt>
                <c:pt idx="12">
                  <c:v>32.56311745736739</c:v>
                </c:pt>
                <c:pt idx="13">
                  <c:v>3.7479585122150185</c:v>
                </c:pt>
                <c:pt idx="14">
                  <c:v>10.42193181587477</c:v>
                </c:pt>
                <c:pt idx="15">
                  <c:v>4.205946775758168</c:v>
                </c:pt>
                <c:pt idx="16">
                  <c:v>7.262723113139858</c:v>
                </c:pt>
                <c:pt idx="17">
                  <c:v>9.643602247169522</c:v>
                </c:pt>
                <c:pt idx="18">
                  <c:v>2.9736264754749095</c:v>
                </c:pt>
                <c:pt idx="19">
                  <c:v>2.3133386490346277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63-d1ee-bdb7-3b2b4a9d99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63-d1ee-bdb7-3b2b4a9d99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63-d1ee-bdb7-3b2b4a9d99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63-d1ee-bdb7-3b2b4a9d99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63-d1ee-bdb7-3b2b4a9d99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63-d1ee-bdb7-3b2b4a9d99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63-d1ee-bdb7-3b2b4a9d99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63-d1ee-bdb7-3b2b4a9d99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63-d1ee-bdb7-3b2b4a9d99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63-d1ee-bdb7-3b2b4a9d99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63-d1ee-bdb7-3b2b4a9d99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63-d1ee-bdb7-3b2b4a9d99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63-d1ee-bdb7-3b2b4a9d99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63-d1ee-bdb7-3b2b4a9d99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63-d1ee-bdb7-3b2b4a9d99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63-d1ee-bdb7-3b2b4a9d99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63-d1ee-bdb7-3b2b4a9d99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63-d1ee-bdb7-3b2b4a9d99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63-d1ee-bdb7-3b2b4a9d99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63-d1ee-bdb7-3b2b4a9d99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49.62893493529876</c:v>
                </c:pt>
                <c:pt idx="1">
                  <c:v>28.991867143736517</c:v>
                </c:pt>
                <c:pt idx="2">
                  <c:v>51.64325804836487</c:v>
                </c:pt>
                <c:pt idx="3">
                  <c:v>52.034967132166926</c:v>
                </c:pt>
                <c:pt idx="4">
                  <c:v>37.450424751882395</c:v>
                </c:pt>
                <c:pt idx="5">
                  <c:v>44.019682523775614</c:v>
                </c:pt>
                <c:pt idx="6">
                  <c:v>36.70161818005861</c:v>
                </c:pt>
                <c:pt idx="7">
                  <c:v>51.12024408396477</c:v>
                </c:pt>
                <c:pt idx="8">
                  <c:v>38.956723422213344</c:v>
                </c:pt>
                <c:pt idx="9">
                  <c:v>28.939137992813805</c:v>
                </c:pt>
                <c:pt idx="10">
                  <c:v>55.47060019385536</c:v>
                </c:pt>
                <c:pt idx="11">
                  <c:v>44.638056270470614</c:v>
                </c:pt>
                <c:pt idx="12">
                  <c:v>48.13099963041339</c:v>
                </c:pt>
                <c:pt idx="13">
                  <c:v>27.885740320229075</c:v>
                </c:pt>
                <c:pt idx="14">
                  <c:v>31.061050884805987</c:v>
                </c:pt>
                <c:pt idx="15">
                  <c:v>49.6518447746416</c:v>
                </c:pt>
                <c:pt idx="16">
                  <c:v>43.944372637973856</c:v>
                </c:pt>
                <c:pt idx="17">
                  <c:v>61.9037939639763</c:v>
                </c:pt>
                <c:pt idx="18">
                  <c:v>47.04206133250408</c:v>
                </c:pt>
                <c:pt idx="19">
                  <c:v>52.43030791925289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0b-f87e-5f1d-244951cbd2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e0b-f87e-5f1d-244951cbd2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0b-f87e-5f1d-244951cbd2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e0b-f87e-5f1d-244951cbd2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e0b-f87e-5f1d-244951cbd2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e0b-f87e-5f1d-244951cbd2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e0b-f87e-5f1d-244951cbd2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e0b-f87e-5f1d-244951cbd2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e0b-f87e-5f1d-244951cbd2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e0b-f87e-5f1d-244951cbd2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e0b-f87e-5f1d-244951cbd2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e0b-f87e-5f1d-244951cbd2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e0b-f87e-5f1d-244951cbd2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e0b-f87e-5f1d-244951cbd2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e0b-f87e-5f1d-244951cbd2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e0b-f87e-5f1d-244951cbd2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e0b-f87e-5f1d-244951cbd2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e0b-f87e-5f1d-244951cbd2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e0b-f87e-5f1d-244951cbd2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e0b-f87e-5f1d-244951cbd2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31.254559341688175</c:v>
                </c:pt>
                <c:pt idx="1">
                  <c:v>23.861661148232827</c:v>
                </c:pt>
                <c:pt idx="2">
                  <c:v>33.96461251116207</c:v>
                </c:pt>
                <c:pt idx="3">
                  <c:v>35.85093569469662</c:v>
                </c:pt>
                <c:pt idx="4">
                  <c:v>23.428038843178296</c:v>
                </c:pt>
                <c:pt idx="5">
                  <c:v>27.501702752903533</c:v>
                </c:pt>
                <c:pt idx="6">
                  <c:v>43.67929981937805</c:v>
                </c:pt>
                <c:pt idx="7">
                  <c:v>23.35070853102686</c:v>
                </c:pt>
                <c:pt idx="8">
                  <c:v>43.46877026265259</c:v>
                </c:pt>
                <c:pt idx="9">
                  <c:v>38.18910032767207</c:v>
                </c:pt>
                <c:pt idx="10">
                  <c:v>41.10394986208206</c:v>
                </c:pt>
                <c:pt idx="11">
                  <c:v>41.15643754033281</c:v>
                </c:pt>
                <c:pt idx="12">
                  <c:v>31.786584894881102</c:v>
                </c:pt>
                <c:pt idx="13">
                  <c:v>38.605070997298895</c:v>
                </c:pt>
                <c:pt idx="14">
                  <c:v>31.671284799669788</c:v>
                </c:pt>
                <c:pt idx="15">
                  <c:v>34.437595743394745</c:v>
                </c:pt>
                <c:pt idx="16">
                  <c:v>31.056531097464724</c:v>
                </c:pt>
                <c:pt idx="17">
                  <c:v>37.76520274053656</c:v>
                </c:pt>
                <c:pt idx="18">
                  <c:v>24.133034911173773</c:v>
                </c:pt>
                <c:pt idx="19">
                  <c:v>27.026262740463064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2bc-bfef-b7a7-a604e3385a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2bc-bfef-b7a7-a604e3385a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2bc-bfef-b7a7-a604e3385a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2bc-bfef-b7a7-a604e3385a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2bc-bfef-b7a7-a604e3385a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2bc-bfef-b7a7-a604e3385a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2bc-bfef-b7a7-a604e3385a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2bc-bfef-b7a7-a604e3385a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2bc-bfef-b7a7-a604e3385a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2bc-bfef-b7a7-a604e3385a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2bc-bfef-b7a7-a604e3385a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2bc-bfef-b7a7-a604e3385a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2bc-bfef-b7a7-a604e3385a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2bc-bfef-b7a7-a604e3385a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2bc-bfef-b7a7-a604e3385a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2bc-bfef-b7a7-a604e3385a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2bc-bfef-b7a7-a604e3385a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2bc-bfef-b7a7-a604e3385a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2bc-bfef-b7a7-a604e3385a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2bc-bfef-b7a7-a604e3385a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6.049643847892306</c:v>
                </c:pt>
                <c:pt idx="1">
                  <c:v>11.05108800318126</c:v>
                </c:pt>
                <c:pt idx="2">
                  <c:v>6.345856452898939</c:v>
                </c:pt>
                <c:pt idx="3">
                  <c:v>6.471735369185493</c:v>
                </c:pt>
                <c:pt idx="4">
                  <c:v>6.072882534474736</c:v>
                </c:pt>
                <c:pt idx="5">
                  <c:v>1.5862667480025652</c:v>
                </c:pt>
                <c:pt idx="6">
                  <c:v>8.849112645624947</c:v>
                </c:pt>
                <c:pt idx="7">
                  <c:v>1.6962323308797584</c:v>
                </c:pt>
                <c:pt idx="8">
                  <c:v>6.859037002619723</c:v>
                </c:pt>
                <c:pt idx="9">
                  <c:v>6.314452114611529</c:v>
                </c:pt>
                <c:pt idx="10">
                  <c:v>5.397122245449553</c:v>
                </c:pt>
                <c:pt idx="11">
                  <c:v>5.0171467203293965</c:v>
                </c:pt>
                <c:pt idx="12">
                  <c:v>6.694057773091111</c:v>
                </c:pt>
                <c:pt idx="13">
                  <c:v>4.624427547970973</c:v>
                </c:pt>
                <c:pt idx="14">
                  <c:v>9.51352976626615</c:v>
                </c:pt>
                <c:pt idx="15">
                  <c:v>6.547797817853259</c:v>
                </c:pt>
                <c:pt idx="16">
                  <c:v>5.724135051840391</c:v>
                </c:pt>
                <c:pt idx="17">
                  <c:v>2.8345740196368396</c:v>
                </c:pt>
                <c:pt idx="18">
                  <c:v>0.7151389384895646</c:v>
                </c:pt>
                <c:pt idx="19">
                  <c:v>6.3476971294420395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9d-461f-992c-5fc7b9a9fc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9d-461f-992c-5fc7b9a9fc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9d-461f-992c-5fc7b9a9fc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9d-461f-992c-5fc7b9a9fc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9d-461f-992c-5fc7b9a9fc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9d-461f-992c-5fc7b9a9fc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9d-461f-992c-5fc7b9a9fc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9d-461f-992c-5fc7b9a9fc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9d-461f-992c-5fc7b9a9fc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9d-461f-992c-5fc7b9a9fc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9d-461f-992c-5fc7b9a9fc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9d-461f-992c-5fc7b9a9fc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9d-461f-992c-5fc7b9a9fc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9d-461f-992c-5fc7b9a9fc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9d-461f-992c-5fc7b9a9fc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9d-461f-992c-5fc7b9a9fc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9d-461f-992c-5fc7b9a9fc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9d-461f-992c-5fc7b9a9fc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9d-461f-992c-5fc7b9a9fc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9d-461f-992c-5fc7b9a9fc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44.89885041933252</c:v>
                </c:pt>
                <c:pt idx="1">
                  <c:v>73.08653382311967</c:v>
                </c:pt>
                <c:pt idx="2">
                  <c:v>87.46007616817246</c:v>
                </c:pt>
                <c:pt idx="3">
                  <c:v>44.54185026727199</c:v>
                </c:pt>
                <c:pt idx="4">
                  <c:v>43.789697844884124</c:v>
                </c:pt>
                <c:pt idx="5">
                  <c:v>48.43297404296072</c:v>
                </c:pt>
                <c:pt idx="6">
                  <c:v>53.370609177985045</c:v>
                </c:pt>
                <c:pt idx="7">
                  <c:v>77.73473427139264</c:v>
                </c:pt>
                <c:pt idx="8">
                  <c:v>42.23397397820378</c:v>
                </c:pt>
                <c:pt idx="9">
                  <c:v>50.05242317029879</c:v>
                </c:pt>
                <c:pt idx="10">
                  <c:v>38.26835827279725</c:v>
                </c:pt>
                <c:pt idx="11">
                  <c:v>42.83708438571117</c:v>
                </c:pt>
                <c:pt idx="12">
                  <c:v>65.48310846958479</c:v>
                </c:pt>
                <c:pt idx="13">
                  <c:v>43.90168760896595</c:v>
                </c:pt>
                <c:pt idx="14">
                  <c:v>40.70863773590477</c:v>
                </c:pt>
                <c:pt idx="15">
                  <c:v>30.447541720482167</c:v>
                </c:pt>
                <c:pt idx="16">
                  <c:v>55.65117330361246</c:v>
                </c:pt>
                <c:pt idx="17">
                  <c:v>72.40351469628729</c:v>
                </c:pt>
                <c:pt idx="18">
                  <c:v>46.98571565218956</c:v>
                </c:pt>
                <c:pt idx="19">
                  <c:v>24.154468263094063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61.16376891894468</c:v>
                </c:pt>
                <c:pt idx="1">
                  <c:v>61.11895471918926</c:v>
                </c:pt>
                <c:pt idx="2">
                  <c:v>57.08383462057492</c:v>
                </c:pt>
                <c:pt idx="3">
                  <c:v>55.34408650291512</c:v>
                </c:pt>
                <c:pt idx="4">
                  <c:v>54.11453628340275</c:v>
                </c:pt>
                <c:pt idx="5">
                  <c:v>51.76422330940092</c:v>
                </c:pt>
                <c:pt idx="6">
                  <c:v>49.957376645078156</c:v>
                </c:pt>
                <c:pt idx="7">
                  <c:v>49.32401370179849</c:v>
                </c:pt>
                <c:pt idx="8">
                  <c:v>49.046441416702734</c:v>
                </c:pt>
                <c:pt idx="9">
                  <c:v>48.860899163253215</c:v>
                </c:pt>
                <c:pt idx="10">
                  <c:v>48.60277881422621</c:v>
                </c:pt>
                <c:pt idx="11">
                  <c:v>48.208187452555975</c:v>
                </c:pt>
                <c:pt idx="12">
                  <c:v>47.59114033150776</c:v>
                </c:pt>
                <c:pt idx="13">
                  <c:v>47.08069662573476</c:v>
                </c:pt>
                <c:pt idx="14">
                  <c:v>46.11172196932235</c:v>
                </c:pt>
                <c:pt idx="15">
                  <c:v>44.83755671534094</c:v>
                </c:pt>
                <c:pt idx="16">
                  <c:v>44.6305661573776</c:v>
                </c:pt>
                <c:pt idx="17">
                  <c:v>44.340685158841666</c:v>
                </c:pt>
                <c:pt idx="18">
                  <c:v>44.00826949594723</c:v>
                </c:pt>
                <c:pt idx="19">
                  <c:v>43.78566306972093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24-2a83-adf7-85cdb4d6277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24-2a83-adf7-85cdb4d6277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24-2a83-adf7-85cdb4d6277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24-2a83-adf7-85cdb4d6277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24-2a83-adf7-85cdb4d6277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24-2a83-adf7-85cdb4d6277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24-2a83-adf7-85cdb4d6277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24-2a83-adf7-85cdb4d6277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024-2a83-adf7-85cdb4d6277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024-2a83-adf7-85cdb4d6277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024-2a83-adf7-85cdb4d6277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024-2a83-adf7-85cdb4d6277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024-2a83-adf7-85cdb4d6277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024-2a83-adf7-85cdb4d6277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024-2a83-adf7-85cdb4d6277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024-2a83-adf7-85cdb4d6277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024-2a83-adf7-85cdb4d6277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024-2a83-adf7-85cdb4d6277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024-2a83-adf7-85cdb4d6277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024-2a83-adf7-85cdb4d6277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46.899537053593775</c:v>
                </c:pt>
                <c:pt idx="1">
                  <c:v>32.73598697858917</c:v>
                </c:pt>
                <c:pt idx="2">
                  <c:v>27.956826360570687</c:v>
                </c:pt>
                <c:pt idx="3">
                  <c:v>23.423916685237273</c:v>
                </c:pt>
                <c:pt idx="4">
                  <c:v>22.50086829052608</c:v>
                </c:pt>
                <c:pt idx="5">
                  <c:v>18.902629607891313</c:v>
                </c:pt>
                <c:pt idx="6">
                  <c:v>8.046027163775765</c:v>
                </c:pt>
                <c:pt idx="7">
                  <c:v>9.534350041738204</c:v>
                </c:pt>
                <c:pt idx="8">
                  <c:v>18.443710396360512</c:v>
                </c:pt>
                <c:pt idx="9">
                  <c:v>17.68841406826135</c:v>
                </c:pt>
                <c:pt idx="10">
                  <c:v>6.039471324047616</c:v>
                </c:pt>
                <c:pt idx="11">
                  <c:v>23.16160985817375</c:v>
                </c:pt>
                <c:pt idx="12">
                  <c:v>16.454228875493364</c:v>
                </c:pt>
                <c:pt idx="13">
                  <c:v>34.813688671598655</c:v>
                </c:pt>
                <c:pt idx="14">
                  <c:v>16.033295760051292</c:v>
                </c:pt>
                <c:pt idx="15">
                  <c:v>16.715623480000158</c:v>
                </c:pt>
                <c:pt idx="16">
                  <c:v>25.8629891468417</c:v>
                </c:pt>
                <c:pt idx="17">
                  <c:v>29.358792742282596</c:v>
                </c:pt>
                <c:pt idx="18">
                  <c:v>26.882185115318304</c:v>
                </c:pt>
                <c:pt idx="19">
                  <c:v>42.10950984060317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bc-d23c-3b1e-8436a98792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bc-d23c-3b1e-8436a98792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5bc-d23c-3b1e-8436a98792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5bc-d23c-3b1e-8436a98792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5bc-d23c-3b1e-8436a98792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5bc-d23c-3b1e-8436a98792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5bc-d23c-3b1e-8436a98792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5bc-d23c-3b1e-8436a98792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5bc-d23c-3b1e-8436a98792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5bc-d23c-3b1e-8436a98792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5bc-d23c-3b1e-8436a98792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5bc-d23c-3b1e-8436a98792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5bc-d23c-3b1e-8436a98792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5bc-d23c-3b1e-8436a98792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5bc-d23c-3b1e-8436a98792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5bc-d23c-3b1e-8436a98792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5bc-d23c-3b1e-8436a98792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5bc-d23c-3b1e-8436a98792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5bc-d23c-3b1e-8436a98792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5bc-d23c-3b1e-8436a98792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70.53043094904571</c:v>
                </c:pt>
                <c:pt idx="1">
                  <c:v>60.56725477294306</c:v>
                </c:pt>
                <c:pt idx="2">
                  <c:v>49.91078021020037</c:v>
                </c:pt>
                <c:pt idx="3">
                  <c:v>48.32244578089871</c:v>
                </c:pt>
                <c:pt idx="4">
                  <c:v>56.136653037488074</c:v>
                </c:pt>
                <c:pt idx="5">
                  <c:v>54.84298180421985</c:v>
                </c:pt>
                <c:pt idx="6">
                  <c:v>49.603089188994154</c:v>
                </c:pt>
                <c:pt idx="7">
                  <c:v>40.105900218555625</c:v>
                </c:pt>
                <c:pt idx="8">
                  <c:v>56.53057405099541</c:v>
                </c:pt>
                <c:pt idx="9">
                  <c:v>39.19387675997659</c:v>
                </c:pt>
                <c:pt idx="10">
                  <c:v>40.11709239688799</c:v>
                </c:pt>
                <c:pt idx="11">
                  <c:v>68.38467501444802</c:v>
                </c:pt>
                <c:pt idx="12">
                  <c:v>45.46820974978987</c:v>
                </c:pt>
                <c:pt idx="13">
                  <c:v>38.97650562833167</c:v>
                </c:pt>
                <c:pt idx="14">
                  <c:v>43.3280909303677</c:v>
                </c:pt>
                <c:pt idx="15">
                  <c:v>59.33274397985492</c:v>
                </c:pt>
                <c:pt idx="16">
                  <c:v>55.549706773927625</c:v>
                </c:pt>
                <c:pt idx="17">
                  <c:v>53.240771057806725</c:v>
                </c:pt>
                <c:pt idx="18">
                  <c:v>58.52312043718726</c:v>
                </c:pt>
                <c:pt idx="19">
                  <c:v>61.022710493016895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d8-1a36-1474-5be94ce9b3b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d8-1a36-1474-5be94ce9b3b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d8-1a36-1474-5be94ce9b3b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d8-1a36-1474-5be94ce9b3b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d8-1a36-1474-5be94ce9b3b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d8-1a36-1474-5be94ce9b3b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d8-1a36-1474-5be94ce9b3b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d8-1a36-1474-5be94ce9b3b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d8-1a36-1474-5be94ce9b3b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d8-1a36-1474-5be94ce9b3b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d8-1a36-1474-5be94ce9b3b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d8-1a36-1474-5be94ce9b3b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d8-1a36-1474-5be94ce9b3b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d8-1a36-1474-5be94ce9b3b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d8-1a36-1474-5be94ce9b3b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d8-1a36-1474-5be94ce9b3b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d8-1a36-1474-5be94ce9b3b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d8-1a36-1474-5be94ce9b3b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d8-1a36-1474-5be94ce9b3b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d8-1a36-1474-5be94ce9b3b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42.04462458840331</c:v>
                </c:pt>
                <c:pt idx="1">
                  <c:v>45.034205569097765</c:v>
                </c:pt>
                <c:pt idx="2">
                  <c:v>43.449430352841865</c:v>
                </c:pt>
                <c:pt idx="3">
                  <c:v>53.278185470882704</c:v>
                </c:pt>
                <c:pt idx="4">
                  <c:v>48.48110955826625</c:v>
                </c:pt>
                <c:pt idx="5">
                  <c:v>45.89700907984245</c:v>
                </c:pt>
                <c:pt idx="6">
                  <c:v>42.326642156052586</c:v>
                </c:pt>
                <c:pt idx="7">
                  <c:v>45.05011927572072</c:v>
                </c:pt>
                <c:pt idx="8">
                  <c:v>48.583703102736855</c:v>
                </c:pt>
                <c:pt idx="9">
                  <c:v>59.463004012229064</c:v>
                </c:pt>
                <c:pt idx="10">
                  <c:v>44.94304343882125</c:v>
                </c:pt>
                <c:pt idx="11">
                  <c:v>60.469510472327215</c:v>
                </c:pt>
                <c:pt idx="12">
                  <c:v>40.74683012201272</c:v>
                </c:pt>
                <c:pt idx="13">
                  <c:v>53.088611978092516</c:v>
                </c:pt>
                <c:pt idx="14">
                  <c:v>51.95210672793539</c:v>
                </c:pt>
                <c:pt idx="15">
                  <c:v>53.28147222666626</c:v>
                </c:pt>
                <c:pt idx="16">
                  <c:v>49.21068745970223</c:v>
                </c:pt>
                <c:pt idx="17">
                  <c:v>46.84285883090256</c:v>
                </c:pt>
                <c:pt idx="18">
                  <c:v>44.48591628420815</c:v>
                </c:pt>
                <c:pt idx="19">
                  <c:v>41.403742501824325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55-ee75-658a-fd934718378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55-ee75-658a-fd934718378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55-ee75-658a-fd934718378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55-ee75-658a-fd934718378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55-ee75-658a-fd934718378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55-ee75-658a-fd934718378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55-ee75-658a-fd934718378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55-ee75-658a-fd934718378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55-ee75-658a-fd934718378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55-ee75-658a-fd934718378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55-ee75-658a-fd934718378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55-ee75-658a-fd934718378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55-ee75-658a-fd934718378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55-ee75-658a-fd934718378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55-ee75-658a-fd934718378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55-ee75-658a-fd934718378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55-ee75-658a-fd934718378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55-ee75-658a-fd934718378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55-ee75-658a-fd934718378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55-ee75-658a-fd934718378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63.0777966623633</c:v>
                </c:pt>
                <c:pt idx="1">
                  <c:v>49.87594310398761</c:v>
                </c:pt>
                <c:pt idx="2">
                  <c:v>52.3033361381372</c:v>
                </c:pt>
                <c:pt idx="3">
                  <c:v>43.64902771048598</c:v>
                </c:pt>
                <c:pt idx="4">
                  <c:v>45.716331321957426</c:v>
                </c:pt>
                <c:pt idx="5">
                  <c:v>48.63340809241033</c:v>
                </c:pt>
                <c:pt idx="6">
                  <c:v>40.815554094211976</c:v>
                </c:pt>
                <c:pt idx="7">
                  <c:v>35.026172619500365</c:v>
                </c:pt>
                <c:pt idx="8">
                  <c:v>41.05987016040862</c:v>
                </c:pt>
                <c:pt idx="9">
                  <c:v>50.4035771477248</c:v>
                </c:pt>
                <c:pt idx="10">
                  <c:v>49.93017360189298</c:v>
                </c:pt>
                <c:pt idx="11">
                  <c:v>55.06845561997234</c:v>
                </c:pt>
                <c:pt idx="12">
                  <c:v>57.38828172810882</c:v>
                </c:pt>
                <c:pt idx="13">
                  <c:v>52.51784419925859</c:v>
                </c:pt>
                <c:pt idx="14">
                  <c:v>45.30699329468807</c:v>
                </c:pt>
                <c:pt idx="15">
                  <c:v>61.4562444520834</c:v>
                </c:pt>
                <c:pt idx="16">
                  <c:v>53.567727334879336</c:v>
                </c:pt>
                <c:pt idx="17">
                  <c:v>47.499273120177996</c:v>
                </c:pt>
                <c:pt idx="18">
                  <c:v>63.338809537329624</c:v>
                </c:pt>
                <c:pt idx="19">
                  <c:v>41.12222139731666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6c7-2cf0-d82b-64e74fea05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c7-2cf0-d82b-64e74fea05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c7-2cf0-d82b-64e74fea05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6c7-2cf0-d82b-64e74fea05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6c7-2cf0-d82b-64e74fea05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6c7-2cf0-d82b-64e74fea05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6c7-2cf0-d82b-64e74fea05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6c7-2cf0-d82b-64e74fea05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6c7-2cf0-d82b-64e74fea05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6c7-2cf0-d82b-64e74fea05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6c7-2cf0-d82b-64e74fea05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6c7-2cf0-d82b-64e74fea05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6c7-2cf0-d82b-64e74fea05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6c7-2cf0-d82b-64e74fea05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6c7-2cf0-d82b-64e74fea05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6c7-2cf0-d82b-64e74fea05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6c7-2cf0-d82b-64e74fea05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6c7-2cf0-d82b-64e74fea05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6c7-2cf0-d82b-64e74fea05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6c7-2cf0-d82b-64e74fea05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2.0416421308996022</c:v>
                </c:pt>
                <c:pt idx="1">
                  <c:v>2.8869635397556417</c:v>
                </c:pt>
                <c:pt idx="2">
                  <c:v>3.9883797165459303</c:v>
                </c:pt>
                <c:pt idx="3">
                  <c:v>2.0208532355404656</c:v>
                </c:pt>
                <c:pt idx="4">
                  <c:v>3.6056604008195294</c:v>
                </c:pt>
                <c:pt idx="5">
                  <c:v>4.522672361933405</c:v>
                </c:pt>
                <c:pt idx="6">
                  <c:v>4.24832496773987</c:v>
                </c:pt>
                <c:pt idx="7">
                  <c:v>28.09004056720858</c:v>
                </c:pt>
                <c:pt idx="8">
                  <c:v>2.7074467288156407</c:v>
                </c:pt>
                <c:pt idx="9">
                  <c:v>1.8542165736932907</c:v>
                </c:pt>
                <c:pt idx="10">
                  <c:v>4.3108771891718405</c:v>
                </c:pt>
                <c:pt idx="11">
                  <c:v>3.7244684912381527</c:v>
                </c:pt>
                <c:pt idx="12">
                  <c:v>1.7988735615329488</c:v>
                </c:pt>
                <c:pt idx="13">
                  <c:v>3.7479585122150185</c:v>
                </c:pt>
                <c:pt idx="14">
                  <c:v>2.6419796589806808</c:v>
                </c:pt>
                <c:pt idx="15">
                  <c:v>34.427144403428244</c:v>
                </c:pt>
                <c:pt idx="16">
                  <c:v>9.643602247169522</c:v>
                </c:pt>
                <c:pt idx="17">
                  <c:v>12.653596765535733</c:v>
                </c:pt>
                <c:pt idx="18">
                  <c:v>3.997126551258505</c:v>
                </c:pt>
                <c:pt idx="19">
                  <c:v>26.937308588173707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47-c7ea-9247-6c9a3ebb8e3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47-c7ea-9247-6c9a3ebb8e3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47-c7ea-9247-6c9a3ebb8e3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47-c7ea-9247-6c9a3ebb8e3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47-c7ea-9247-6c9a3ebb8e3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47-c7ea-9247-6c9a3ebb8e3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47-c7ea-9247-6c9a3ebb8e3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47-c7ea-9247-6c9a3ebb8e3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47-c7ea-9247-6c9a3ebb8e3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47-c7ea-9247-6c9a3ebb8e3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47-c7ea-9247-6c9a3ebb8e3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47-c7ea-9247-6c9a3ebb8e3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47-c7ea-9247-6c9a3ebb8e3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47-c7ea-9247-6c9a3ebb8e3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47-c7ea-9247-6c9a3ebb8e3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47-c7ea-9247-6c9a3ebb8e3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47-c7ea-9247-6c9a3ebb8e3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47-c7ea-9247-6c9a3ebb8e3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47-c7ea-9247-6c9a3ebb8e3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47-c7ea-9247-6c9a3ebb8e3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52.57042948058992</c:v>
                </c:pt>
                <c:pt idx="1">
                  <c:v>41.08914734278467</c:v>
                </c:pt>
                <c:pt idx="2">
                  <c:v>36.60736292501116</c:v>
                </c:pt>
                <c:pt idx="3">
                  <c:v>57.93448312068135</c:v>
                </c:pt>
                <c:pt idx="4">
                  <c:v>40.32306986354153</c:v>
                </c:pt>
                <c:pt idx="5">
                  <c:v>36.70161818005861</c:v>
                </c:pt>
                <c:pt idx="6">
                  <c:v>38.956723422213344</c:v>
                </c:pt>
                <c:pt idx="7">
                  <c:v>26.425285394013915</c:v>
                </c:pt>
                <c:pt idx="8">
                  <c:v>54.190365686573855</c:v>
                </c:pt>
                <c:pt idx="9">
                  <c:v>55.5029502227294</c:v>
                </c:pt>
                <c:pt idx="10">
                  <c:v>44.638056270470614</c:v>
                </c:pt>
                <c:pt idx="11">
                  <c:v>55.47060019385536</c:v>
                </c:pt>
                <c:pt idx="12">
                  <c:v>49.16137607383169</c:v>
                </c:pt>
                <c:pt idx="13">
                  <c:v>27.885740320229075</c:v>
                </c:pt>
                <c:pt idx="14">
                  <c:v>28.939137992813805</c:v>
                </c:pt>
                <c:pt idx="15">
                  <c:v>56.885081697133444</c:v>
                </c:pt>
                <c:pt idx="16">
                  <c:v>61.9037939639763</c:v>
                </c:pt>
                <c:pt idx="17">
                  <c:v>18.082776761104874</c:v>
                </c:pt>
                <c:pt idx="18">
                  <c:v>43.27550689672328</c:v>
                </c:pt>
                <c:pt idx="19">
                  <c:v>46.64111146719545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7a-45aa-6a85-23e105e543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7a-45aa-6a85-23e105e543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7a-45aa-6a85-23e105e543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7a-45aa-6a85-23e105e543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7a-45aa-6a85-23e105e543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7a-45aa-6a85-23e105e543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7a-45aa-6a85-23e105e543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7a-45aa-6a85-23e105e543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7a-45aa-6a85-23e105e543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f7a-45aa-6a85-23e105e543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f7a-45aa-6a85-23e105e543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f7a-45aa-6a85-23e105e543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f7a-45aa-6a85-23e105e543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f7a-45aa-6a85-23e105e543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f7a-45aa-6a85-23e105e543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f7a-45aa-6a85-23e105e543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f7a-45aa-6a85-23e105e543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f7a-45aa-6a85-23e105e543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f7a-45aa-6a85-23e105e543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f7a-45aa-6a85-23e105e543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42.551288511588695</c:v>
                </c:pt>
                <c:pt idx="1">
                  <c:v>33.811231361988334</c:v>
                </c:pt>
                <c:pt idx="2">
                  <c:v>38.20466861859535</c:v>
                </c:pt>
                <c:pt idx="3">
                  <c:v>27.52112185449223</c:v>
                </c:pt>
                <c:pt idx="4">
                  <c:v>27.648949616187945</c:v>
                </c:pt>
                <c:pt idx="5">
                  <c:v>49.957376645078156</c:v>
                </c:pt>
                <c:pt idx="6">
                  <c:v>49.046441416702734</c:v>
                </c:pt>
                <c:pt idx="7">
                  <c:v>20.335195510060505</c:v>
                </c:pt>
                <c:pt idx="8">
                  <c:v>21.111617903397274</c:v>
                </c:pt>
                <c:pt idx="9">
                  <c:v>35.118010366686306</c:v>
                </c:pt>
                <c:pt idx="10">
                  <c:v>48.208187452555975</c:v>
                </c:pt>
                <c:pt idx="11">
                  <c:v>48.60277881422621</c:v>
                </c:pt>
                <c:pt idx="12">
                  <c:v>40.82357686000391</c:v>
                </c:pt>
                <c:pt idx="13">
                  <c:v>47.08069662573476</c:v>
                </c:pt>
                <c:pt idx="14">
                  <c:v>48.860899163253215</c:v>
                </c:pt>
                <c:pt idx="15">
                  <c:v>28.224537759347832</c:v>
                </c:pt>
                <c:pt idx="16">
                  <c:v>44.340685158841666</c:v>
                </c:pt>
                <c:pt idx="17">
                  <c:v>39.63914562759852</c:v>
                </c:pt>
                <c:pt idx="18">
                  <c:v>31.67147090087198</c:v>
                </c:pt>
                <c:pt idx="19">
                  <c:v>28.585150267873942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86-599d-d331-1d69cabeca3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86-599d-d331-1d69cabeca3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86-599d-d331-1d69cabeca3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86-599d-d331-1d69cabeca3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86-599d-d331-1d69cabeca3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86-599d-d331-1d69cabeca3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86-599d-d331-1d69cabeca3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86-599d-d331-1d69cabeca3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86-599d-d331-1d69cabeca3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86-599d-d331-1d69cabeca3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86-599d-d331-1d69cabeca3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86-599d-d331-1d69cabeca3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86-599d-d331-1d69cabeca3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86-599d-d331-1d69cabeca3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86-599d-d331-1d69cabeca3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86-599d-d331-1d69cabeca3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86-599d-d331-1d69cabeca3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86-599d-d331-1d69cabeca3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86-599d-d331-1d69cabeca3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86-599d-d331-1d69cabeca3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5.982171015861583</c:v>
                </c:pt>
                <c:pt idx="1">
                  <c:v>4.6376702090925495</c:v>
                </c:pt>
                <c:pt idx="2">
                  <c:v>3.196151720109504</c:v>
                </c:pt>
                <c:pt idx="3">
                  <c:v>4.277682195548769</c:v>
                </c:pt>
                <c:pt idx="4">
                  <c:v>6.891810940235967</c:v>
                </c:pt>
                <c:pt idx="5">
                  <c:v>8.849112645624947</c:v>
                </c:pt>
                <c:pt idx="6">
                  <c:v>6.859037002619723</c:v>
                </c:pt>
                <c:pt idx="7">
                  <c:v>5.077166997589032</c:v>
                </c:pt>
                <c:pt idx="8">
                  <c:v>10.648252202663619</c:v>
                </c:pt>
                <c:pt idx="9">
                  <c:v>5.118270200436109</c:v>
                </c:pt>
                <c:pt idx="10">
                  <c:v>5.0171467203293965</c:v>
                </c:pt>
                <c:pt idx="11">
                  <c:v>5.397122245449553</c:v>
                </c:pt>
                <c:pt idx="12">
                  <c:v>2.017299732947826</c:v>
                </c:pt>
                <c:pt idx="13">
                  <c:v>4.624427547970973</c:v>
                </c:pt>
                <c:pt idx="14">
                  <c:v>6.314452114611529</c:v>
                </c:pt>
                <c:pt idx="15">
                  <c:v>5.214240333219642</c:v>
                </c:pt>
                <c:pt idx="16">
                  <c:v>2.8345740196368396</c:v>
                </c:pt>
                <c:pt idx="17">
                  <c:v>68.7812224749006</c:v>
                </c:pt>
                <c:pt idx="18">
                  <c:v>8.888313474909719</c:v>
                </c:pt>
                <c:pt idx="19">
                  <c:v>3.59680112788205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91-27a9-b0df-2b5b408efa9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91-27a9-b0df-2b5b408efa9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91-27a9-b0df-2b5b408efa9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91-27a9-b0df-2b5b408efa9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a91-27a9-b0df-2b5b408efa9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a91-27a9-b0df-2b5b408efa9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a91-27a9-b0df-2b5b408efa9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a91-27a9-b0df-2b5b408efa9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a91-27a9-b0df-2b5b408efa9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a91-27a9-b0df-2b5b408efa9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a91-27a9-b0df-2b5b408efa9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a91-27a9-b0df-2b5b408efa9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a91-27a9-b0df-2b5b408efa9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a91-27a9-b0df-2b5b408efa9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a91-27a9-b0df-2b5b408efa9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a91-27a9-b0df-2b5b408efa9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a91-27a9-b0df-2b5b408efa9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a91-27a9-b0df-2b5b408efa9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a91-27a9-b0df-2b5b408efa9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a91-27a9-b0df-2b5b408efa9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44.61775043286871</c:v>
                </c:pt>
                <c:pt idx="1">
                  <c:v>77.61163287998554</c:v>
                </c:pt>
                <c:pt idx="2">
                  <c:v>44.41129311321899</c:v>
                </c:pt>
                <c:pt idx="3">
                  <c:v>86.08111473488243</c:v>
                </c:pt>
                <c:pt idx="4">
                  <c:v>52.42904944876892</c:v>
                </c:pt>
                <c:pt idx="5">
                  <c:v>53.370609177985045</c:v>
                </c:pt>
                <c:pt idx="6">
                  <c:v>42.23397397820378</c:v>
                </c:pt>
                <c:pt idx="7">
                  <c:v>33.28176472328372</c:v>
                </c:pt>
                <c:pt idx="8">
                  <c:v>41.77777711140221</c:v>
                </c:pt>
                <c:pt idx="9">
                  <c:v>12.231960833608744</c:v>
                </c:pt>
                <c:pt idx="10">
                  <c:v>42.83708438571117</c:v>
                </c:pt>
                <c:pt idx="11">
                  <c:v>38.26835827279725</c:v>
                </c:pt>
                <c:pt idx="12">
                  <c:v>72.76128384121505</c:v>
                </c:pt>
                <c:pt idx="13">
                  <c:v>43.90168760896595</c:v>
                </c:pt>
                <c:pt idx="14">
                  <c:v>50.05242317029879</c:v>
                </c:pt>
                <c:pt idx="15">
                  <c:v>57.81322564607893</c:v>
                </c:pt>
                <c:pt idx="16">
                  <c:v>72.40351469628729</c:v>
                </c:pt>
                <c:pt idx="17">
                  <c:v>59.74948451304334</c:v>
                </c:pt>
                <c:pt idx="18">
                  <c:v>60.968614282109534</c:v>
                </c:pt>
                <c:pt idx="19">
                  <c:v>56.71820831239619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53.933752544510135</c:v>
                </c:pt>
                <c:pt idx="1">
                  <c:v>52.389106437261994</c:v>
                </c:pt>
                <c:pt idx="2">
                  <c:v>50.952901197684014</c:v>
                </c:pt>
                <c:pt idx="3">
                  <c:v>48.139985355635275</c:v>
                </c:pt>
                <c:pt idx="4">
                  <c:v>46.818367619664734</c:v>
                </c:pt>
                <c:pt idx="5">
                  <c:v>43.67929981937805</c:v>
                </c:pt>
                <c:pt idx="6">
                  <c:v>43.46877026265259</c:v>
                </c:pt>
                <c:pt idx="7">
                  <c:v>43.280467780313465</c:v>
                </c:pt>
                <c:pt idx="8">
                  <c:v>42.715152610209856</c:v>
                </c:pt>
                <c:pt idx="9">
                  <c:v>42.57729877292491</c:v>
                </c:pt>
                <c:pt idx="10">
                  <c:v>41.15643754033281</c:v>
                </c:pt>
                <c:pt idx="11">
                  <c:v>41.10394986208206</c:v>
                </c:pt>
                <c:pt idx="12">
                  <c:v>38.99522556949568</c:v>
                </c:pt>
                <c:pt idx="13">
                  <c:v>38.605070997298895</c:v>
                </c:pt>
                <c:pt idx="14">
                  <c:v>38.18910032767207</c:v>
                </c:pt>
                <c:pt idx="15">
                  <c:v>37.89501837422338</c:v>
                </c:pt>
                <c:pt idx="16">
                  <c:v>37.76520274053656</c:v>
                </c:pt>
                <c:pt idx="17">
                  <c:v>37.56196978082301</c:v>
                </c:pt>
                <c:pt idx="18">
                  <c:v>37.31851988224649</c:v>
                </c:pt>
                <c:pt idx="19">
                  <c:v>37.095510373531994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a8-9587-9d41-847608cda6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a8-9587-9d41-847608cda6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a8-9587-9d41-847608cda6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a8-9587-9d41-847608cda6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a8-9587-9d41-847608cda6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a8-9587-9d41-847608cda6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a8-9587-9d41-847608cda6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a8-9587-9d41-847608cda6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a8-9587-9d41-847608cda6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a8-9587-9d41-847608cda6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a8-9587-9d41-847608cda6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a8-9587-9d41-847608cda6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a8-9587-9d41-847608cda6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a8-9587-9d41-847608cda6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a8-9587-9d41-847608cda6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a8-9587-9d41-847608cda6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a8-9587-9d41-847608cda6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a8-9587-9d41-847608cda6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a8-9587-9d41-847608cda6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a8-9587-9d41-847608cda6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29.358792742282596</c:v>
                </c:pt>
                <c:pt idx="1">
                  <c:v>27.175731953318056</c:v>
                </c:pt>
                <c:pt idx="2">
                  <c:v>17.44321957363705</c:v>
                </c:pt>
                <c:pt idx="3">
                  <c:v>13.156313618453243</c:v>
                </c:pt>
                <c:pt idx="4">
                  <c:v>32.23063679701193</c:v>
                </c:pt>
                <c:pt idx="5">
                  <c:v>10.566331542304203</c:v>
                </c:pt>
                <c:pt idx="6">
                  <c:v>18.443710396360512</c:v>
                </c:pt>
                <c:pt idx="7">
                  <c:v>17.936997293846588</c:v>
                </c:pt>
                <c:pt idx="8">
                  <c:v>30.388383248553605</c:v>
                </c:pt>
                <c:pt idx="9">
                  <c:v>24.602556628532408</c:v>
                </c:pt>
                <c:pt idx="10">
                  <c:v>26.882185115318304</c:v>
                </c:pt>
                <c:pt idx="11">
                  <c:v>18.902629607891313</c:v>
                </c:pt>
                <c:pt idx="12">
                  <c:v>28.24858382206984</c:v>
                </c:pt>
                <c:pt idx="13">
                  <c:v>14.590413838465633</c:v>
                </c:pt>
                <c:pt idx="14">
                  <c:v>18.89172502584815</c:v>
                </c:pt>
                <c:pt idx="15">
                  <c:v>17.316770225380452</c:v>
                </c:pt>
                <c:pt idx="16">
                  <c:v>23.13099070037743</c:v>
                </c:pt>
                <c:pt idx="17">
                  <c:v>4.6740003047062375</c:v>
                </c:pt>
                <c:pt idx="18">
                  <c:v>22.50086829052608</c:v>
                </c:pt>
                <c:pt idx="19">
                  <c:v>8.046027163775765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7dc-3004-66f3-33b0d5bc69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7dc-3004-66f3-33b0d5bc69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7dc-3004-66f3-33b0d5bc69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7dc-3004-66f3-33b0d5bc69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dc-3004-66f3-33b0d5bc69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7dc-3004-66f3-33b0d5bc69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7dc-3004-66f3-33b0d5bc69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7dc-3004-66f3-33b0d5bc69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7dc-3004-66f3-33b0d5bc69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7dc-3004-66f3-33b0d5bc69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7dc-3004-66f3-33b0d5bc69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7dc-3004-66f3-33b0d5bc69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7dc-3004-66f3-33b0d5bc69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7dc-3004-66f3-33b0d5bc69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7dc-3004-66f3-33b0d5bc69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7dc-3004-66f3-33b0d5bc69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7dc-3004-66f3-33b0d5bc69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7dc-3004-66f3-33b0d5bc69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7dc-3004-66f3-33b0d5bc69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7dc-3004-66f3-33b0d5bc69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53.240771057806725</c:v>
                </c:pt>
                <c:pt idx="1">
                  <c:v>41.824083496534605</c:v>
                </c:pt>
                <c:pt idx="2">
                  <c:v>50.49405812824339</c:v>
                </c:pt>
                <c:pt idx="3">
                  <c:v>41.096300390462694</c:v>
                </c:pt>
                <c:pt idx="4">
                  <c:v>41.3190122366282</c:v>
                </c:pt>
                <c:pt idx="5">
                  <c:v>46.69163992351449</c:v>
                </c:pt>
                <c:pt idx="6">
                  <c:v>56.53057405099541</c:v>
                </c:pt>
                <c:pt idx="7">
                  <c:v>72.08419753078095</c:v>
                </c:pt>
                <c:pt idx="8">
                  <c:v>47.04131439817536</c:v>
                </c:pt>
                <c:pt idx="9">
                  <c:v>47.23320157829313</c:v>
                </c:pt>
                <c:pt idx="10">
                  <c:v>58.52312043718726</c:v>
                </c:pt>
                <c:pt idx="11">
                  <c:v>54.84298180421985</c:v>
                </c:pt>
                <c:pt idx="12">
                  <c:v>48.28276058996214</c:v>
                </c:pt>
                <c:pt idx="13">
                  <c:v>51.715809023293964</c:v>
                </c:pt>
                <c:pt idx="14">
                  <c:v>61.33360476703527</c:v>
                </c:pt>
                <c:pt idx="15">
                  <c:v>42.520353106227155</c:v>
                </c:pt>
                <c:pt idx="16">
                  <c:v>56.988377398838196</c:v>
                </c:pt>
                <c:pt idx="17">
                  <c:v>51.38269872676063</c:v>
                </c:pt>
                <c:pt idx="18">
                  <c:v>56.136653037488074</c:v>
                </c:pt>
                <c:pt idx="19">
                  <c:v>49.603089188994154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0af-d1bc-fbad-e2137111e1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0af-d1bc-fbad-e2137111e1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0af-d1bc-fbad-e2137111e1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0af-d1bc-fbad-e2137111e1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0af-d1bc-fbad-e2137111e1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0af-d1bc-fbad-e2137111e1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0af-d1bc-fbad-e2137111e1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0af-d1bc-fbad-e2137111e1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0af-d1bc-fbad-e2137111e1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0af-d1bc-fbad-e2137111e1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0af-d1bc-fbad-e2137111e1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0af-d1bc-fbad-e2137111e1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0af-d1bc-fbad-e2137111e1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0af-d1bc-fbad-e2137111e1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0af-d1bc-fbad-e2137111e1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0af-d1bc-fbad-e2137111e1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0af-d1bc-fbad-e2137111e1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0af-d1bc-fbad-e2137111e1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0af-d1bc-fbad-e2137111e1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0af-d1bc-fbad-e2137111e1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46.84285883090256</c:v>
                </c:pt>
                <c:pt idx="1">
                  <c:v>52.16012849338687</c:v>
                </c:pt>
                <c:pt idx="2">
                  <c:v>56.46178992531378</c:v>
                </c:pt>
                <c:pt idx="3">
                  <c:v>51.136138643786914</c:v>
                </c:pt>
                <c:pt idx="4">
                  <c:v>38.60043706867126</c:v>
                </c:pt>
                <c:pt idx="5">
                  <c:v>57.06479309567973</c:v>
                </c:pt>
                <c:pt idx="6">
                  <c:v>48.583703102736855</c:v>
                </c:pt>
                <c:pt idx="7">
                  <c:v>43.40916927095489</c:v>
                </c:pt>
                <c:pt idx="8">
                  <c:v>59.87580342904919</c:v>
                </c:pt>
                <c:pt idx="9">
                  <c:v>48.89906493311241</c:v>
                </c:pt>
                <c:pt idx="10">
                  <c:v>44.48591628420815</c:v>
                </c:pt>
                <c:pt idx="11">
                  <c:v>45.89700907984245</c:v>
                </c:pt>
                <c:pt idx="12">
                  <c:v>36.812473596302354</c:v>
                </c:pt>
                <c:pt idx="13">
                  <c:v>47.46266612880993</c:v>
                </c:pt>
                <c:pt idx="14">
                  <c:v>43.57482940119198</c:v>
                </c:pt>
                <c:pt idx="15">
                  <c:v>42.55865092923047</c:v>
                </c:pt>
                <c:pt idx="16">
                  <c:v>55.77209353779263</c:v>
                </c:pt>
                <c:pt idx="17">
                  <c:v>46.295662931675</c:v>
                </c:pt>
                <c:pt idx="18">
                  <c:v>48.48110955826625</c:v>
                </c:pt>
                <c:pt idx="19">
                  <c:v>42.326642156052586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34-37a9-89ea-69fea388b2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34-37a9-89ea-69fea388b2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34-37a9-89ea-69fea388b2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34-37a9-89ea-69fea388b2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34-37a9-89ea-69fea388b2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34-37a9-89ea-69fea388b2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34-37a9-89ea-69fea388b2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34-37a9-89ea-69fea388b2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34-37a9-89ea-69fea388b2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34-37a9-89ea-69fea388b2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34-37a9-89ea-69fea388b2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34-37a9-89ea-69fea388b2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34-37a9-89ea-69fea388b2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34-37a9-89ea-69fea388b2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34-37a9-89ea-69fea388b2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34-37a9-89ea-69fea388b2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34-37a9-89ea-69fea388b2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34-37a9-89ea-69fea388b2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34-37a9-89ea-69fea388b2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34-37a9-89ea-69fea388b2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47.499273120177996</c:v>
                </c:pt>
                <c:pt idx="1">
                  <c:v>47.274004803277954</c:v>
                </c:pt>
                <c:pt idx="2">
                  <c:v>38.01718155814187</c:v>
                </c:pt>
                <c:pt idx="3">
                  <c:v>44.14548955445657</c:v>
                </c:pt>
                <c:pt idx="4">
                  <c:v>28.978714744066885</c:v>
                </c:pt>
                <c:pt idx="5">
                  <c:v>51.73117915623561</c:v>
                </c:pt>
                <c:pt idx="6">
                  <c:v>41.05987016040862</c:v>
                </c:pt>
                <c:pt idx="7">
                  <c:v>47.314203282709045</c:v>
                </c:pt>
                <c:pt idx="8">
                  <c:v>42.36824063743739</c:v>
                </c:pt>
                <c:pt idx="9">
                  <c:v>51.30405178277345</c:v>
                </c:pt>
                <c:pt idx="10">
                  <c:v>63.338809537329624</c:v>
                </c:pt>
                <c:pt idx="11">
                  <c:v>48.63340809241033</c:v>
                </c:pt>
                <c:pt idx="12">
                  <c:v>33.8157817821445</c:v>
                </c:pt>
                <c:pt idx="13">
                  <c:v>59.18461078008993</c:v>
                </c:pt>
                <c:pt idx="14">
                  <c:v>56.937894251305465</c:v>
                </c:pt>
                <c:pt idx="15">
                  <c:v>50.34689382795829</c:v>
                </c:pt>
                <c:pt idx="16">
                  <c:v>45.96529870863008</c:v>
                </c:pt>
                <c:pt idx="17">
                  <c:v>40.700542785647336</c:v>
                </c:pt>
                <c:pt idx="18">
                  <c:v>45.716331321957426</c:v>
                </c:pt>
                <c:pt idx="19">
                  <c:v>40.815554094211976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1a-faba-1219-3ad324c6c4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01a-faba-1219-3ad324c6c4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01a-faba-1219-3ad324c6c4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01a-faba-1219-3ad324c6c4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01a-faba-1219-3ad324c6c4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01a-faba-1219-3ad324c6c4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01a-faba-1219-3ad324c6c4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01a-faba-1219-3ad324c6c4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01a-faba-1219-3ad324c6c4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01a-faba-1219-3ad324c6c4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01a-faba-1219-3ad324c6c4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01a-faba-1219-3ad324c6c4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01a-faba-1219-3ad324c6c4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01a-faba-1219-3ad324c6c4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01a-faba-1219-3ad324c6c4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01a-faba-1219-3ad324c6c4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01a-faba-1219-3ad324c6c4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01a-faba-1219-3ad324c6c4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01a-faba-1219-3ad324c6c4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01a-faba-1219-3ad324c6c4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12.653596765535733</c:v>
                </c:pt>
                <c:pt idx="1">
                  <c:v>3.1329329791024785</c:v>
                </c:pt>
                <c:pt idx="2">
                  <c:v>5.4745904083545005</c:v>
                </c:pt>
                <c:pt idx="3">
                  <c:v>3.214043111083136</c:v>
                </c:pt>
                <c:pt idx="4">
                  <c:v>2.628067210195936</c:v>
                </c:pt>
                <c:pt idx="5">
                  <c:v>1.4582449289028176</c:v>
                </c:pt>
                <c:pt idx="6">
                  <c:v>2.7074467288156407</c:v>
                </c:pt>
                <c:pt idx="7">
                  <c:v>26.764172832510837</c:v>
                </c:pt>
                <c:pt idx="8">
                  <c:v>6.902819551846507</c:v>
                </c:pt>
                <c:pt idx="9">
                  <c:v>10.42193181587477</c:v>
                </c:pt>
                <c:pt idx="10">
                  <c:v>3.997126551258505</c:v>
                </c:pt>
                <c:pt idx="11">
                  <c:v>4.522672361933405</c:v>
                </c:pt>
                <c:pt idx="12">
                  <c:v>1.8113887430118425</c:v>
                </c:pt>
                <c:pt idx="13">
                  <c:v>2.6337062870921506</c:v>
                </c:pt>
                <c:pt idx="14">
                  <c:v>5.853914191194315</c:v>
                </c:pt>
                <c:pt idx="15">
                  <c:v>4.750288307216526</c:v>
                </c:pt>
                <c:pt idx="16">
                  <c:v>3.6718530256916893</c:v>
                </c:pt>
                <c:pt idx="17">
                  <c:v>4.129046872465557</c:v>
                </c:pt>
                <c:pt idx="18">
                  <c:v>3.6056604008195294</c:v>
                </c:pt>
                <c:pt idx="19">
                  <c:v>4.24832496773987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67-21b3-a960-260a72c03b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67-21b3-a960-260a72c03b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67-21b3-a960-260a72c03b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67-21b3-a960-260a72c03b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67-21b3-a960-260a72c03b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67-21b3-a960-260a72c03b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67-21b3-a960-260a72c03b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67-21b3-a960-260a72c03b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67-21b3-a960-260a72c03b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67-21b3-a960-260a72c03b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67-21b3-a960-260a72c03b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67-21b3-a960-260a72c03b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67-21b3-a960-260a72c03b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67-21b3-a960-260a72c03b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67-21b3-a960-260a72c03b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67-21b3-a960-260a72c03b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67-21b3-a960-260a72c03b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67-21b3-a960-260a72c03b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67-21b3-a960-260a72c03b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67-21b3-a960-260a72c03b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18.082776761104874</c:v>
                </c:pt>
                <c:pt idx="1">
                  <c:v>44.88361639630603</c:v>
                </c:pt>
                <c:pt idx="2">
                  <c:v>41.624726745812275</c:v>
                </c:pt>
                <c:pt idx="3">
                  <c:v>50.94964869969928</c:v>
                </c:pt>
                <c:pt idx="4">
                  <c:v>51.21602502031901</c:v>
                </c:pt>
                <c:pt idx="5">
                  <c:v>28.991867143736517</c:v>
                </c:pt>
                <c:pt idx="6">
                  <c:v>54.190365686573855</c:v>
                </c:pt>
                <c:pt idx="7">
                  <c:v>34.56881536812845</c:v>
                </c:pt>
                <c:pt idx="8">
                  <c:v>20.513012460895954</c:v>
                </c:pt>
                <c:pt idx="9">
                  <c:v>31.061050884805987</c:v>
                </c:pt>
                <c:pt idx="10">
                  <c:v>43.27550689672328</c:v>
                </c:pt>
                <c:pt idx="11">
                  <c:v>36.70161818005861</c:v>
                </c:pt>
                <c:pt idx="12">
                  <c:v>44.94412481754151</c:v>
                </c:pt>
                <c:pt idx="13">
                  <c:v>45.65751746174488</c:v>
                </c:pt>
                <c:pt idx="14">
                  <c:v>62.48945069631917</c:v>
                </c:pt>
                <c:pt idx="15">
                  <c:v>57.26209932739439</c:v>
                </c:pt>
                <c:pt idx="16">
                  <c:v>46.550051815364455</c:v>
                </c:pt>
                <c:pt idx="17">
                  <c:v>50.25735029138556</c:v>
                </c:pt>
                <c:pt idx="18">
                  <c:v>40.32306986354153</c:v>
                </c:pt>
                <c:pt idx="19">
                  <c:v>38.956723422213344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f0-cc88-fdc8-1ecec4be4e6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f0-cc88-fdc8-1ecec4be4e6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f0-cc88-fdc8-1ecec4be4e6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f0-cc88-fdc8-1ecec4be4e6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f0-cc88-fdc8-1ecec4be4e6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f0-cc88-fdc8-1ecec4be4e6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f0-cc88-fdc8-1ecec4be4e6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f0-cc88-fdc8-1ecec4be4e6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f0-cc88-fdc8-1ecec4be4e6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f0-cc88-fdc8-1ecec4be4e6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f0-cc88-fdc8-1ecec4be4e6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f0-cc88-fdc8-1ecec4be4e6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f0-cc88-fdc8-1ecec4be4e6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f0-cc88-fdc8-1ecec4be4e6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f0-cc88-fdc8-1ecec4be4e6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f0-cc88-fdc8-1ecec4be4e6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f0-cc88-fdc8-1ecec4be4e6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f0-cc88-fdc8-1ecec4be4e6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f0-cc88-fdc8-1ecec4be4e6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f0-cc88-fdc8-1ecec4be4e6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39.63914562759852</c:v>
                </c:pt>
                <c:pt idx="1">
                  <c:v>37.56192572114759</c:v>
                </c:pt>
                <c:pt idx="2">
                  <c:v>30.29215878026675</c:v>
                </c:pt>
                <c:pt idx="3">
                  <c:v>21.09525232673674</c:v>
                </c:pt>
                <c:pt idx="4">
                  <c:v>39.56876787921777</c:v>
                </c:pt>
                <c:pt idx="5">
                  <c:v>61.11895471918926</c:v>
                </c:pt>
                <c:pt idx="6">
                  <c:v>21.111617903397274</c:v>
                </c:pt>
                <c:pt idx="7">
                  <c:v>27.44945080653563</c:v>
                </c:pt>
                <c:pt idx="8">
                  <c:v>33.2262621856691</c:v>
                </c:pt>
                <c:pt idx="9">
                  <c:v>46.11172196932235</c:v>
                </c:pt>
                <c:pt idx="10">
                  <c:v>31.67147090087198</c:v>
                </c:pt>
                <c:pt idx="11">
                  <c:v>49.957376645078156</c:v>
                </c:pt>
                <c:pt idx="12">
                  <c:v>17.65226980202351</c:v>
                </c:pt>
                <c:pt idx="13">
                  <c:v>29.32032038760717</c:v>
                </c:pt>
                <c:pt idx="14">
                  <c:v>8.88472873857314</c:v>
                </c:pt>
                <c:pt idx="15">
                  <c:v>27.19934134350785</c:v>
                </c:pt>
                <c:pt idx="16">
                  <c:v>28.318053950602877</c:v>
                </c:pt>
                <c:pt idx="17">
                  <c:v>37.0359903793736</c:v>
                </c:pt>
                <c:pt idx="18">
                  <c:v>27.648949616187945</c:v>
                </c:pt>
                <c:pt idx="19">
                  <c:v>49.046441416702734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dc-f6da-4f31-dfed8d5952c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dc-f6da-4f31-dfed8d5952c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dc-f6da-4f31-dfed8d5952c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dc-f6da-4f31-dfed8d5952c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dc-f6da-4f31-dfed8d5952c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dc-f6da-4f31-dfed8d5952c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dc-f6da-4f31-dfed8d5952c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dc-f6da-4f31-dfed8d5952c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dc-f6da-4f31-dfed8d5952c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dc-f6da-4f31-dfed8d5952c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dc-f6da-4f31-dfed8d5952c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dc-f6da-4f31-dfed8d5952c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dc-f6da-4f31-dfed8d5952c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dc-f6da-4f31-dfed8d5952c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dc-f6da-4f31-dfed8d5952c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dc-f6da-4f31-dfed8d5952c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dc-f6da-4f31-dfed8d5952c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dc-f6da-4f31-dfed8d5952c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dc-f6da-4f31-dfed8d5952c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dc-f6da-4f31-dfed8d5952c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37.56196978082301</c:v>
                </c:pt>
                <c:pt idx="1">
                  <c:v>24.490227871152708</c:v>
                </c:pt>
                <c:pt idx="2">
                  <c:v>36.76546494485024</c:v>
                </c:pt>
                <c:pt idx="3">
                  <c:v>29.131459192332674</c:v>
                </c:pt>
                <c:pt idx="4">
                  <c:v>32.636825928087404</c:v>
                </c:pt>
                <c:pt idx="5">
                  <c:v>23.861661148232827</c:v>
                </c:pt>
                <c:pt idx="6">
                  <c:v>42.715152610209856</c:v>
                </c:pt>
                <c:pt idx="7">
                  <c:v>32.77916979144774</c:v>
                </c:pt>
                <c:pt idx="8">
                  <c:v>35.74765475926236</c:v>
                </c:pt>
                <c:pt idx="9">
                  <c:v>31.671284799669788</c:v>
                </c:pt>
                <c:pt idx="10">
                  <c:v>37.31851988224649</c:v>
                </c:pt>
                <c:pt idx="11">
                  <c:v>43.67929981937805</c:v>
                </c:pt>
                <c:pt idx="12">
                  <c:v>35.30185199263601</c:v>
                </c:pt>
                <c:pt idx="13">
                  <c:v>36.044662287050535</c:v>
                </c:pt>
                <c:pt idx="14">
                  <c:v>27.965534612623568</c:v>
                </c:pt>
                <c:pt idx="15">
                  <c:v>34.39827013225751</c:v>
                </c:pt>
                <c:pt idx="16">
                  <c:v>23.99472180170492</c:v>
                </c:pt>
                <c:pt idx="17">
                  <c:v>31.53777877402788</c:v>
                </c:pt>
                <c:pt idx="18">
                  <c:v>46.818367619664734</c:v>
                </c:pt>
                <c:pt idx="19">
                  <c:v>43.46877026265259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bc-6a8c-37d1-57032d27d0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bc-6a8c-37d1-57032d27d0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bc-6a8c-37d1-57032d27d0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bc-6a8c-37d1-57032d27d0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bc-6a8c-37d1-57032d27d0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bc-6a8c-37d1-57032d27d0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bc-6a8c-37d1-57032d27d0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bc-6a8c-37d1-57032d27d0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bc-6a8c-37d1-57032d27d0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bc-6a8c-37d1-57032d27d0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bc-6a8c-37d1-57032d27d0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bc-6a8c-37d1-57032d27d0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bc-6a8c-37d1-57032d27d0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bc-6a8c-37d1-57032d27d0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bc-6a8c-37d1-57032d27d0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bc-6a8c-37d1-57032d27d0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bc-6a8c-37d1-57032d27d0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bc-6a8c-37d1-57032d27d0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bc-6a8c-37d1-57032d27d0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bc-6a8c-37d1-57032d27d0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59.74948451304334</c:v>
                </c:pt>
                <c:pt idx="1">
                  <c:v>26.16442003435347</c:v>
                </c:pt>
                <c:pt idx="2">
                  <c:v>28.42764766293826</c:v>
                </c:pt>
                <c:pt idx="3">
                  <c:v>41.806571556730105</c:v>
                </c:pt>
                <c:pt idx="4">
                  <c:v>50.01308608796658</c:v>
                </c:pt>
                <c:pt idx="5">
                  <c:v>73.08653382311967</c:v>
                </c:pt>
                <c:pt idx="6">
                  <c:v>41.77777711140221</c:v>
                </c:pt>
                <c:pt idx="7">
                  <c:v>78.68639029636222</c:v>
                </c:pt>
                <c:pt idx="8">
                  <c:v>66.80534667502316</c:v>
                </c:pt>
                <c:pt idx="9">
                  <c:v>40.70863773590477</c:v>
                </c:pt>
                <c:pt idx="10">
                  <c:v>60.968614282109534</c:v>
                </c:pt>
                <c:pt idx="11">
                  <c:v>53.370609177985045</c:v>
                </c:pt>
                <c:pt idx="12">
                  <c:v>89.18630006955463</c:v>
                </c:pt>
                <c:pt idx="13">
                  <c:v>52.26537488219521</c:v>
                </c:pt>
                <c:pt idx="14">
                  <c:v>9.578131288203856</c:v>
                </c:pt>
                <c:pt idx="15">
                  <c:v>46.80218324279309</c:v>
                </c:pt>
                <c:pt idx="16">
                  <c:v>37.80315143806267</c:v>
                </c:pt>
                <c:pt idx="17">
                  <c:v>58.28412141434952</c:v>
                </c:pt>
                <c:pt idx="18">
                  <c:v>52.42904944876892</c:v>
                </c:pt>
                <c:pt idx="19">
                  <c:v>42.23397397820378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68.7812224749006</c:v>
                </c:pt>
                <c:pt idx="1">
                  <c:v>38.2010952766688</c:v>
                </c:pt>
                <c:pt idx="2">
                  <c:v>17.943961882253827</c:v>
                </c:pt>
                <c:pt idx="3">
                  <c:v>15.10363002862108</c:v>
                </c:pt>
                <c:pt idx="4">
                  <c:v>11.222353493553474</c:v>
                </c:pt>
                <c:pt idx="5">
                  <c:v>11.05108800318126</c:v>
                </c:pt>
                <c:pt idx="6">
                  <c:v>10.648252202663619</c:v>
                </c:pt>
                <c:pt idx="7">
                  <c:v>10.337133163918018</c:v>
                </c:pt>
                <c:pt idx="8">
                  <c:v>9.74092467903186</c:v>
                </c:pt>
                <c:pt idx="9">
                  <c:v>9.51352976626615</c:v>
                </c:pt>
                <c:pt idx="10">
                  <c:v>8.888313474909719</c:v>
                </c:pt>
                <c:pt idx="11">
                  <c:v>8.849112645624947</c:v>
                </c:pt>
                <c:pt idx="12">
                  <c:v>8.762477100294253</c:v>
                </c:pt>
                <c:pt idx="13">
                  <c:v>8.062639965557949</c:v>
                </c:pt>
                <c:pt idx="14">
                  <c:v>7.821491425863195</c:v>
                </c:pt>
                <c:pt idx="15">
                  <c:v>7.562702266907679</c:v>
                </c:pt>
                <c:pt idx="16">
                  <c:v>7.51412185612882</c:v>
                </c:pt>
                <c:pt idx="17">
                  <c:v>7.1619004933119985</c:v>
                </c:pt>
                <c:pt idx="18">
                  <c:v>6.891810940235967</c:v>
                </c:pt>
                <c:pt idx="19">
                  <c:v>6.859037002619723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988-7a5c-9073-c574c318fe6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88-7a5c-9073-c574c318fe6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88-7a5c-9073-c574c318fe6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88-7a5c-9073-c574c318fe6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88-7a5c-9073-c574c318fe6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88-7a5c-9073-c574c318fe6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88-7a5c-9073-c574c318fe6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88-7a5c-9073-c574c318fe6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88-7a5c-9073-c574c318fe6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88-7a5c-9073-c574c318fe6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88-7a5c-9073-c574c318fe6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88-7a5c-9073-c574c318fe6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88-7a5c-9073-c574c318fe6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88-7a5c-9073-c574c318fe6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88-7a5c-9073-c574c318fe6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988-7a5c-9073-c574c318fe6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988-7a5c-9073-c574c318fe6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988-7a5c-9073-c574c318fe6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988-7a5c-9073-c574c318fe6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988-7a5c-9073-c574c318fe6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28.24858382206984</c:v>
                </c:pt>
                <c:pt idx="1">
                  <c:v>10.417532771340007</c:v>
                </c:pt>
                <c:pt idx="2">
                  <c:v>23.423916685237273</c:v>
                </c:pt>
                <c:pt idx="3">
                  <c:v>17.936997293846588</c:v>
                </c:pt>
                <c:pt idx="4">
                  <c:v>35.28143955553917</c:v>
                </c:pt>
                <c:pt idx="5">
                  <c:v>32.73598697858917</c:v>
                </c:pt>
                <c:pt idx="6">
                  <c:v>6.5168978850062995</c:v>
                </c:pt>
                <c:pt idx="7">
                  <c:v>10.566331542304203</c:v>
                </c:pt>
                <c:pt idx="8">
                  <c:v>16.454228875493364</c:v>
                </c:pt>
                <c:pt idx="9">
                  <c:v>25.8629891468417</c:v>
                </c:pt>
                <c:pt idx="10">
                  <c:v>30.388383248553605</c:v>
                </c:pt>
                <c:pt idx="11">
                  <c:v>13.734933724685337</c:v>
                </c:pt>
                <c:pt idx="12">
                  <c:v>26.17331274156613</c:v>
                </c:pt>
                <c:pt idx="13">
                  <c:v>28.035710529434887</c:v>
                </c:pt>
                <c:pt idx="14">
                  <c:v>20.201768541190813</c:v>
                </c:pt>
                <c:pt idx="15">
                  <c:v>26.882185115318304</c:v>
                </c:pt>
                <c:pt idx="16">
                  <c:v>29.358792742282596</c:v>
                </c:pt>
                <c:pt idx="17">
                  <c:v>4.6740003047062375</c:v>
                </c:pt>
                <c:pt idx="18">
                  <c:v>16.715623480000158</c:v>
                </c:pt>
                <c:pt idx="19">
                  <c:v>23.821946369745593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cd-039d-ee5d-eb7a9382aa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cd-039d-ee5d-eb7a9382aa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cd-039d-ee5d-eb7a9382aa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cd-039d-ee5d-eb7a9382aa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cd-039d-ee5d-eb7a9382aa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cd-039d-ee5d-eb7a9382aa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cd-039d-ee5d-eb7a9382aa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cd-039d-ee5d-eb7a9382aa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cd-039d-ee5d-eb7a9382aa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cd-039d-ee5d-eb7a9382aa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cd-039d-ee5d-eb7a9382aa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cd-039d-ee5d-eb7a9382aa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cd-039d-ee5d-eb7a9382aa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cd-039d-ee5d-eb7a9382aa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cd-039d-ee5d-eb7a9382aa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cd-039d-ee5d-eb7a9382aa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cd-039d-ee5d-eb7a9382aa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cd-039d-ee5d-eb7a9382aa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cd-039d-ee5d-eb7a9382aa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cd-039d-ee5d-eb7a9382aa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48.28276058996214</c:v>
                </c:pt>
                <c:pt idx="1">
                  <c:v>43.62623646019417</c:v>
                </c:pt>
                <c:pt idx="2">
                  <c:v>48.32244578089871</c:v>
                </c:pt>
                <c:pt idx="3">
                  <c:v>72.08419753078095</c:v>
                </c:pt>
                <c:pt idx="4">
                  <c:v>52.46141112643265</c:v>
                </c:pt>
                <c:pt idx="5">
                  <c:v>60.56725477294306</c:v>
                </c:pt>
                <c:pt idx="6">
                  <c:v>56.31280580718316</c:v>
                </c:pt>
                <c:pt idx="7">
                  <c:v>46.69163992351449</c:v>
                </c:pt>
                <c:pt idx="8">
                  <c:v>45.46820974978987</c:v>
                </c:pt>
                <c:pt idx="9">
                  <c:v>55.549706773927625</c:v>
                </c:pt>
                <c:pt idx="10">
                  <c:v>47.04131439817536</c:v>
                </c:pt>
                <c:pt idx="11">
                  <c:v>56.651853583063605</c:v>
                </c:pt>
                <c:pt idx="12">
                  <c:v>48.31720135113806</c:v>
                </c:pt>
                <c:pt idx="13">
                  <c:v>38.149978036796966</c:v>
                </c:pt>
                <c:pt idx="14">
                  <c:v>60.08914713191573</c:v>
                </c:pt>
                <c:pt idx="15">
                  <c:v>58.52312043718726</c:v>
                </c:pt>
                <c:pt idx="16">
                  <c:v>53.240771057806725</c:v>
                </c:pt>
                <c:pt idx="17">
                  <c:v>51.38269872676063</c:v>
                </c:pt>
                <c:pt idx="18">
                  <c:v>59.33274397985492</c:v>
                </c:pt>
                <c:pt idx="19">
                  <c:v>51.39390674131967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51-2f80-bea2-95a85d2be3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051-2f80-bea2-95a85d2be3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051-2f80-bea2-95a85d2be3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051-2f80-bea2-95a85d2be3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51-2f80-bea2-95a85d2be3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051-2f80-bea2-95a85d2be3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051-2f80-bea2-95a85d2be3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051-2f80-bea2-95a85d2be3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051-2f80-bea2-95a85d2be3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051-2f80-bea2-95a85d2be3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051-2f80-bea2-95a85d2be3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051-2f80-bea2-95a85d2be3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051-2f80-bea2-95a85d2be3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051-2f80-bea2-95a85d2be3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051-2f80-bea2-95a85d2be3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051-2f80-bea2-95a85d2be3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051-2f80-bea2-95a85d2be3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051-2f80-bea2-95a85d2be3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051-2f80-bea2-95a85d2be3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051-2f80-bea2-95a85d2be3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36.812473596302354</c:v>
                </c:pt>
                <c:pt idx="1">
                  <c:v>52.82441316931411</c:v>
                </c:pt>
                <c:pt idx="2">
                  <c:v>53.278185470882704</c:v>
                </c:pt>
                <c:pt idx="3">
                  <c:v>43.40916927095489</c:v>
                </c:pt>
                <c:pt idx="4">
                  <c:v>52.26374842666584</c:v>
                </c:pt>
                <c:pt idx="5">
                  <c:v>45.034205569097765</c:v>
                </c:pt>
                <c:pt idx="6">
                  <c:v>51.469564599332664</c:v>
                </c:pt>
                <c:pt idx="7">
                  <c:v>57.06479309567973</c:v>
                </c:pt>
                <c:pt idx="8">
                  <c:v>40.74683012201272</c:v>
                </c:pt>
                <c:pt idx="9">
                  <c:v>49.21068745970223</c:v>
                </c:pt>
                <c:pt idx="10">
                  <c:v>59.87580342904919</c:v>
                </c:pt>
                <c:pt idx="11">
                  <c:v>45.34491023883906</c:v>
                </c:pt>
                <c:pt idx="12">
                  <c:v>48.74620443697232</c:v>
                </c:pt>
                <c:pt idx="13">
                  <c:v>56.95563730883416</c:v>
                </c:pt>
                <c:pt idx="14">
                  <c:v>58.205942690406424</c:v>
                </c:pt>
                <c:pt idx="15">
                  <c:v>44.48591628420815</c:v>
                </c:pt>
                <c:pt idx="16">
                  <c:v>46.84285883090256</c:v>
                </c:pt>
                <c:pt idx="17">
                  <c:v>46.295662931675</c:v>
                </c:pt>
                <c:pt idx="18">
                  <c:v>53.28147222666626</c:v>
                </c:pt>
                <c:pt idx="19">
                  <c:v>46.14241006147169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71-21a6-5a26-f7b5cb61489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71-21a6-5a26-f7b5cb61489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71-21a6-5a26-f7b5cb61489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71-21a6-5a26-f7b5cb61489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71-21a6-5a26-f7b5cb61489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71-21a6-5a26-f7b5cb61489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71-21a6-5a26-f7b5cb61489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71-21a6-5a26-f7b5cb61489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71-21a6-5a26-f7b5cb61489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71-21a6-5a26-f7b5cb61489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71-21a6-5a26-f7b5cb61489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71-21a6-5a26-f7b5cb61489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71-21a6-5a26-f7b5cb61489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71-21a6-5a26-f7b5cb61489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71-21a6-5a26-f7b5cb61489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71-21a6-5a26-f7b5cb61489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71-21a6-5a26-f7b5cb61489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71-21a6-5a26-f7b5cb61489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71-21a6-5a26-f7b5cb61489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71-21a6-5a26-f7b5cb61489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33.8157817821445</c:v>
                </c:pt>
                <c:pt idx="1">
                  <c:v>48.844093289549456</c:v>
                </c:pt>
                <c:pt idx="2">
                  <c:v>43.64902771048598</c:v>
                </c:pt>
                <c:pt idx="3">
                  <c:v>47.314203282709045</c:v>
                </c:pt>
                <c:pt idx="4">
                  <c:v>42.56796671111704</c:v>
                </c:pt>
                <c:pt idx="5">
                  <c:v>49.87594310398761</c:v>
                </c:pt>
                <c:pt idx="6">
                  <c:v>36.48260711090965</c:v>
                </c:pt>
                <c:pt idx="7">
                  <c:v>51.73117915623561</c:v>
                </c:pt>
                <c:pt idx="8">
                  <c:v>57.38828172810882</c:v>
                </c:pt>
                <c:pt idx="9">
                  <c:v>53.567727334879336</c:v>
                </c:pt>
                <c:pt idx="10">
                  <c:v>42.36824063743739</c:v>
                </c:pt>
                <c:pt idx="11">
                  <c:v>50.382573517506835</c:v>
                </c:pt>
                <c:pt idx="12">
                  <c:v>44.1483171121283</c:v>
                </c:pt>
                <c:pt idx="13">
                  <c:v>39.07758999792963</c:v>
                </c:pt>
                <c:pt idx="14">
                  <c:v>53.61628888566057</c:v>
                </c:pt>
                <c:pt idx="15">
                  <c:v>63.338809537329624</c:v>
                </c:pt>
                <c:pt idx="16">
                  <c:v>47.499273120177996</c:v>
                </c:pt>
                <c:pt idx="17">
                  <c:v>40.700542785647336</c:v>
                </c:pt>
                <c:pt idx="18">
                  <c:v>61.4562444520834</c:v>
                </c:pt>
                <c:pt idx="19">
                  <c:v>42.82919399902209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86-8cd2-d112-325bcd5f0a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86-8cd2-d112-325bcd5f0a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86-8cd2-d112-325bcd5f0a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86-8cd2-d112-325bcd5f0a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86-8cd2-d112-325bcd5f0a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86-8cd2-d112-325bcd5f0a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86-8cd2-d112-325bcd5f0a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86-8cd2-d112-325bcd5f0a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86-8cd2-d112-325bcd5f0a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86-8cd2-d112-325bcd5f0a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86-8cd2-d112-325bcd5f0a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86-8cd2-d112-325bcd5f0a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86-8cd2-d112-325bcd5f0a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86-8cd2-d112-325bcd5f0a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86-8cd2-d112-325bcd5f0a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86-8cd2-d112-325bcd5f0a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86-8cd2-d112-325bcd5f0a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86-8cd2-d112-325bcd5f0a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86-8cd2-d112-325bcd5f0a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86-8cd2-d112-325bcd5f0a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1.8113887430118425</c:v>
                </c:pt>
                <c:pt idx="1">
                  <c:v>6.310366706390556</c:v>
                </c:pt>
                <c:pt idx="2">
                  <c:v>2.0208532355404656</c:v>
                </c:pt>
                <c:pt idx="3">
                  <c:v>26.764172832510837</c:v>
                </c:pt>
                <c:pt idx="4">
                  <c:v>2.968413318051005</c:v>
                </c:pt>
                <c:pt idx="5">
                  <c:v>2.8869635397556417</c:v>
                </c:pt>
                <c:pt idx="6">
                  <c:v>6.748649961015865</c:v>
                </c:pt>
                <c:pt idx="7">
                  <c:v>1.4582449289028176</c:v>
                </c:pt>
                <c:pt idx="8">
                  <c:v>1.7988735615329488</c:v>
                </c:pt>
                <c:pt idx="9">
                  <c:v>9.643602247169522</c:v>
                </c:pt>
                <c:pt idx="10">
                  <c:v>6.902819551846507</c:v>
                </c:pt>
                <c:pt idx="11">
                  <c:v>5.43778037573704</c:v>
                </c:pt>
                <c:pt idx="12">
                  <c:v>32.56311745736739</c:v>
                </c:pt>
                <c:pt idx="13">
                  <c:v>30.899519948864118</c:v>
                </c:pt>
                <c:pt idx="14">
                  <c:v>5.671248000691931</c:v>
                </c:pt>
                <c:pt idx="15">
                  <c:v>3.997126551258505</c:v>
                </c:pt>
                <c:pt idx="16">
                  <c:v>12.653596765535733</c:v>
                </c:pt>
                <c:pt idx="17">
                  <c:v>4.129046872465557</c:v>
                </c:pt>
                <c:pt idx="18">
                  <c:v>34.427144403428244</c:v>
                </c:pt>
                <c:pt idx="19">
                  <c:v>2.6224327089502877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7a2-980e-01a8-15e7101df3b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7a2-980e-01a8-15e7101df3b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7a2-980e-01a8-15e7101df3b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7a2-980e-01a8-15e7101df3b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7a2-980e-01a8-15e7101df3b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7a2-980e-01a8-15e7101df3b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7a2-980e-01a8-15e7101df3b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7a2-980e-01a8-15e7101df3b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7a2-980e-01a8-15e7101df3b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7a2-980e-01a8-15e7101df3b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7a2-980e-01a8-15e7101df3b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7a2-980e-01a8-15e7101df3b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7a2-980e-01a8-15e7101df3b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7a2-980e-01a8-15e7101df3b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7a2-980e-01a8-15e7101df3b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7a2-980e-01a8-15e7101df3b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7a2-980e-01a8-15e7101df3b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7a2-980e-01a8-15e7101df3b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7a2-980e-01a8-15e7101df3b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7a2-980e-01a8-15e7101df3b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44.94412481754151</c:v>
                </c:pt>
                <c:pt idx="1">
                  <c:v>51.64325804836487</c:v>
                </c:pt>
                <c:pt idx="2">
                  <c:v>57.93448312068135</c:v>
                </c:pt>
                <c:pt idx="3">
                  <c:v>34.56881536812845</c:v>
                </c:pt>
                <c:pt idx="4">
                  <c:v>51.12024408396477</c:v>
                </c:pt>
                <c:pt idx="5">
                  <c:v>41.08914734278467</c:v>
                </c:pt>
                <c:pt idx="6">
                  <c:v>31.42410581523571</c:v>
                </c:pt>
                <c:pt idx="7">
                  <c:v>28.991867143736517</c:v>
                </c:pt>
                <c:pt idx="8">
                  <c:v>49.16137607383169</c:v>
                </c:pt>
                <c:pt idx="9">
                  <c:v>61.9037939639763</c:v>
                </c:pt>
                <c:pt idx="10">
                  <c:v>20.513012460895954</c:v>
                </c:pt>
                <c:pt idx="11">
                  <c:v>47.43980554658921</c:v>
                </c:pt>
                <c:pt idx="12">
                  <c:v>48.13099963041339</c:v>
                </c:pt>
                <c:pt idx="13">
                  <c:v>47.949720340752194</c:v>
                </c:pt>
                <c:pt idx="14">
                  <c:v>22.327399996930517</c:v>
                </c:pt>
                <c:pt idx="15">
                  <c:v>43.27550689672328</c:v>
                </c:pt>
                <c:pt idx="16">
                  <c:v>18.082776761104874</c:v>
                </c:pt>
                <c:pt idx="17">
                  <c:v>50.25735029138556</c:v>
                </c:pt>
                <c:pt idx="18">
                  <c:v>56.885081697133444</c:v>
                </c:pt>
                <c:pt idx="19">
                  <c:v>31.48560153727754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40-c5b1-969a-953cc5402e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40-c5b1-969a-953cc5402e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40-c5b1-969a-953cc5402e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40-c5b1-969a-953cc5402e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40-c5b1-969a-953cc5402e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40-c5b1-969a-953cc5402e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40-c5b1-969a-953cc5402e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40-c5b1-969a-953cc5402e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40-c5b1-969a-953cc5402e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40-c5b1-969a-953cc5402e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40-c5b1-969a-953cc5402e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40-c5b1-969a-953cc5402e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40-c5b1-969a-953cc5402e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40-c5b1-969a-953cc5402e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40-c5b1-969a-953cc5402e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40-c5b1-969a-953cc5402e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40-c5b1-969a-953cc5402e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40-c5b1-969a-953cc5402e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40-c5b1-969a-953cc5402e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40-c5b1-969a-953cc5402e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17.65226980202351</c:v>
                </c:pt>
                <c:pt idx="1">
                  <c:v>57.08383462057492</c:v>
                </c:pt>
                <c:pt idx="2">
                  <c:v>27.52112185449223</c:v>
                </c:pt>
                <c:pt idx="3">
                  <c:v>27.44945080653563</c:v>
                </c:pt>
                <c:pt idx="4">
                  <c:v>49.32401370179849</c:v>
                </c:pt>
                <c:pt idx="5">
                  <c:v>33.811231361988334</c:v>
                </c:pt>
                <c:pt idx="6">
                  <c:v>31.62203402752791</c:v>
                </c:pt>
                <c:pt idx="7">
                  <c:v>61.11895471918926</c:v>
                </c:pt>
                <c:pt idx="8">
                  <c:v>40.82357686000391</c:v>
                </c:pt>
                <c:pt idx="9">
                  <c:v>44.340685158841666</c:v>
                </c:pt>
                <c:pt idx="10">
                  <c:v>33.2262621856691</c:v>
                </c:pt>
                <c:pt idx="11">
                  <c:v>39.06826693960927</c:v>
                </c:pt>
                <c:pt idx="12">
                  <c:v>47.59114033150776</c:v>
                </c:pt>
                <c:pt idx="13">
                  <c:v>27.578312227650322</c:v>
                </c:pt>
                <c:pt idx="14">
                  <c:v>19.751314567313553</c:v>
                </c:pt>
                <c:pt idx="15">
                  <c:v>31.67147090087198</c:v>
                </c:pt>
                <c:pt idx="16">
                  <c:v>39.63914562759852</c:v>
                </c:pt>
                <c:pt idx="17">
                  <c:v>37.0359903793736</c:v>
                </c:pt>
                <c:pt idx="18">
                  <c:v>28.224537759347832</c:v>
                </c:pt>
                <c:pt idx="19">
                  <c:v>27.95029731287493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43-230e-0702-c009e8abf8e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43-230e-0702-c009e8abf8e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43-230e-0702-c009e8abf8e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43-230e-0702-c009e8abf8e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43-230e-0702-c009e8abf8e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43-230e-0702-c009e8abf8e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43-230e-0702-c009e8abf8e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43-230e-0702-c009e8abf8e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43-230e-0702-c009e8abf8e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43-230e-0702-c009e8abf8e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43-230e-0702-c009e8abf8e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43-230e-0702-c009e8abf8e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43-230e-0702-c009e8abf8e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43-230e-0702-c009e8abf8e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43-230e-0702-c009e8abf8e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43-230e-0702-c009e8abf8e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43-230e-0702-c009e8abf8e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43-230e-0702-c009e8abf8e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43-230e-0702-c009e8abf8e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43-230e-0702-c009e8abf8e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35.30185199263601</c:v>
                </c:pt>
                <c:pt idx="1">
                  <c:v>33.96461251116207</c:v>
                </c:pt>
                <c:pt idx="2">
                  <c:v>48.139985355635275</c:v>
                </c:pt>
                <c:pt idx="3">
                  <c:v>32.77916979144774</c:v>
                </c:pt>
                <c:pt idx="4">
                  <c:v>23.35070853102686</c:v>
                </c:pt>
                <c:pt idx="5">
                  <c:v>52.389106437261994</c:v>
                </c:pt>
                <c:pt idx="6">
                  <c:v>22.354808107393183</c:v>
                </c:pt>
                <c:pt idx="7">
                  <c:v>23.861661148232827</c:v>
                </c:pt>
                <c:pt idx="8">
                  <c:v>38.99522556949568</c:v>
                </c:pt>
                <c:pt idx="9">
                  <c:v>37.76520274053656</c:v>
                </c:pt>
                <c:pt idx="10">
                  <c:v>35.74765475926236</c:v>
                </c:pt>
                <c:pt idx="11">
                  <c:v>29.881587451747954</c:v>
                </c:pt>
                <c:pt idx="12">
                  <c:v>31.786584894881102</c:v>
                </c:pt>
                <c:pt idx="13">
                  <c:v>30.858639845220033</c:v>
                </c:pt>
                <c:pt idx="14">
                  <c:v>22.95421355502344</c:v>
                </c:pt>
                <c:pt idx="15">
                  <c:v>37.31851988224649</c:v>
                </c:pt>
                <c:pt idx="16">
                  <c:v>37.56196978082301</c:v>
                </c:pt>
                <c:pt idx="17">
                  <c:v>31.53777877402788</c:v>
                </c:pt>
                <c:pt idx="18">
                  <c:v>37.89501837422338</c:v>
                </c:pt>
                <c:pt idx="19">
                  <c:v>28.04202326181198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60-c0cc-ceb1-296b6f4962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60-c0cc-ceb1-296b6f4962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60-c0cc-ceb1-296b6f4962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60-c0cc-ceb1-296b6f4962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60-c0cc-ceb1-296b6f4962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60-c0cc-ceb1-296b6f4962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60-c0cc-ceb1-296b6f4962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60-c0cc-ceb1-296b6f4962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60-c0cc-ceb1-296b6f4962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60-c0cc-ceb1-296b6f4962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60-c0cc-ceb1-296b6f4962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60-c0cc-ceb1-296b6f4962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60-c0cc-ceb1-296b6f4962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60-c0cc-ceb1-296b6f4962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60-c0cc-ceb1-296b6f4962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60-c0cc-ceb1-296b6f4962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60-c0cc-ceb1-296b6f4962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60-c0cc-ceb1-296b6f4962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60-c0cc-ceb1-296b6f4962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60-c0cc-ceb1-296b6f4962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8.762477100294253</c:v>
                </c:pt>
                <c:pt idx="1">
                  <c:v>6.345856452898939</c:v>
                </c:pt>
                <c:pt idx="2">
                  <c:v>4.277682195548769</c:v>
                </c:pt>
                <c:pt idx="3">
                  <c:v>10.337133163918018</c:v>
                </c:pt>
                <c:pt idx="4">
                  <c:v>1.6962323308797584</c:v>
                </c:pt>
                <c:pt idx="5">
                  <c:v>4.6376702090925495</c:v>
                </c:pt>
                <c:pt idx="6">
                  <c:v>1.180071308011765</c:v>
                </c:pt>
                <c:pt idx="7">
                  <c:v>11.05108800318126</c:v>
                </c:pt>
                <c:pt idx="8">
                  <c:v>2.017299732947826</c:v>
                </c:pt>
                <c:pt idx="9">
                  <c:v>2.8345740196368396</c:v>
                </c:pt>
                <c:pt idx="10">
                  <c:v>9.74092467903186</c:v>
                </c:pt>
                <c:pt idx="11">
                  <c:v>4.704736095123114</c:v>
                </c:pt>
                <c:pt idx="12">
                  <c:v>6.694057773091111</c:v>
                </c:pt>
                <c:pt idx="13">
                  <c:v>5.32159047742821</c:v>
                </c:pt>
                <c:pt idx="14">
                  <c:v>6.153009722406676</c:v>
                </c:pt>
                <c:pt idx="15">
                  <c:v>8.888313474909719</c:v>
                </c:pt>
                <c:pt idx="16">
                  <c:v>68.7812224749006</c:v>
                </c:pt>
                <c:pt idx="17">
                  <c:v>7.1619004933119985</c:v>
                </c:pt>
                <c:pt idx="18">
                  <c:v>5.214240333219642</c:v>
                </c:pt>
                <c:pt idx="19">
                  <c:v>2.578737891301057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89.18630006955463</c:v>
                </c:pt>
                <c:pt idx="1">
                  <c:v>87.46007616817246</c:v>
                </c:pt>
                <c:pt idx="2">
                  <c:v>86.08111473488243</c:v>
                </c:pt>
                <c:pt idx="3">
                  <c:v>78.68639029636222</c:v>
                </c:pt>
                <c:pt idx="4">
                  <c:v>77.73473427139264</c:v>
                </c:pt>
                <c:pt idx="5">
                  <c:v>77.61163287998554</c:v>
                </c:pt>
                <c:pt idx="6">
                  <c:v>73.53795919546907</c:v>
                </c:pt>
                <c:pt idx="7">
                  <c:v>73.08653382311967</c:v>
                </c:pt>
                <c:pt idx="8">
                  <c:v>72.76128384121505</c:v>
                </c:pt>
                <c:pt idx="9">
                  <c:v>72.40351469628729</c:v>
                </c:pt>
                <c:pt idx="10">
                  <c:v>66.80534667502316</c:v>
                </c:pt>
                <c:pt idx="11">
                  <c:v>66.79668480856105</c:v>
                </c:pt>
                <c:pt idx="12">
                  <c:v>65.48310846958479</c:v>
                </c:pt>
                <c:pt idx="13">
                  <c:v>64.23027991950991</c:v>
                </c:pt>
                <c:pt idx="14">
                  <c:v>63.12067480395489</c:v>
                </c:pt>
                <c:pt idx="15">
                  <c:v>60.968614282109534</c:v>
                </c:pt>
                <c:pt idx="16">
                  <c:v>59.74948451304334</c:v>
                </c:pt>
                <c:pt idx="17">
                  <c:v>58.28412141434952</c:v>
                </c:pt>
                <c:pt idx="18">
                  <c:v>57.81322564607893</c:v>
                </c:pt>
                <c:pt idx="19">
                  <c:v>57.32982509631032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245</Slides>
  <Notes>245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245</vt:i4>
      </vt:variant>
    </vt:vector>
  </HeadingPairs>
  <TitlesOfParts>
    <vt:vector size="2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2021-10-31T03:19:49Z</dcterms:created>
  <dcterms:modified xsi:type="dcterms:W3CDTF">2021-10-31T03:19:49Z</dcterms:modified>
</cp:coreProperties>
</file>